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F3F8762D-66F8-49C6-9500-4BA71221D303}" type="datetimeFigureOut">
              <a:rPr lang="es-ES" smtClean="0"/>
              <a:pPr/>
              <a:t>17/03/2010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4AD4CBC2-F0E2-4D90-8127-4A8FE08031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F3F8762D-66F8-49C6-9500-4BA71221D303}" type="datetimeFigureOut">
              <a:rPr lang="es-ES" smtClean="0"/>
              <a:pPr/>
              <a:t>17/03/2010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4CBC2-F0E2-4D90-8127-4A8FE08031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F3F8762D-66F8-49C6-9500-4BA71221D303}" type="datetimeFigureOut">
              <a:rPr lang="es-ES" smtClean="0"/>
              <a:pPr/>
              <a:t>17/03/2010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4AD4CBC2-F0E2-4D90-8127-4A8FE080311B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3F8762D-66F8-49C6-9500-4BA71221D303}" type="datetimeFigureOut">
              <a:rPr lang="es-ES" smtClean="0"/>
              <a:pPr/>
              <a:t>17/03/2010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AD4CBC2-F0E2-4D90-8127-4A8FE08031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F3F8762D-66F8-49C6-9500-4BA71221D303}" type="datetimeFigureOut">
              <a:rPr lang="es-ES" smtClean="0"/>
              <a:pPr/>
              <a:t>17/03/2010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4AD4CBC2-F0E2-4D90-8127-4A8FE08031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762D-66F8-49C6-9500-4BA71221D303}" type="datetimeFigureOut">
              <a:rPr lang="es-ES" smtClean="0"/>
              <a:pPr/>
              <a:t>17/03/2010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4CBC2-F0E2-4D90-8127-4A8FE08031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3F8762D-66F8-49C6-9500-4BA71221D303}" type="datetimeFigureOut">
              <a:rPr lang="es-ES" smtClean="0"/>
              <a:pPr/>
              <a:t>17/03/2010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AD4CBC2-F0E2-4D90-8127-4A8FE08031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F3F8762D-66F8-49C6-9500-4BA71221D303}" type="datetimeFigureOut">
              <a:rPr lang="es-ES" smtClean="0"/>
              <a:pPr/>
              <a:t>17/03/2010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4AD4CBC2-F0E2-4D90-8127-4A8FE08031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F3F8762D-66F8-49C6-9500-4BA71221D303}" type="datetimeFigureOut">
              <a:rPr lang="es-ES" smtClean="0"/>
              <a:pPr/>
              <a:t>17/03/2010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4AD4CBC2-F0E2-4D90-8127-4A8FE08031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762D-66F8-49C6-9500-4BA71221D303}" type="datetimeFigureOut">
              <a:rPr lang="es-ES" smtClean="0"/>
              <a:pPr/>
              <a:t>17/03/2010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4CBC2-F0E2-4D90-8127-4A8FE08031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762D-66F8-49C6-9500-4BA71221D303}" type="datetimeFigureOut">
              <a:rPr lang="es-ES" smtClean="0"/>
              <a:pPr/>
              <a:t>17/03/2010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4CBC2-F0E2-4D90-8127-4A8FE08031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F3F8762D-66F8-49C6-9500-4BA71221D303}" type="datetimeFigureOut">
              <a:rPr lang="es-ES" smtClean="0"/>
              <a:pPr/>
              <a:t>17/03/2010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AD4CBC2-F0E2-4D90-8127-4A8FE080311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7" Type="http://schemas.openxmlformats.org/officeDocument/2006/relationships/slide" Target="slide2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slide" Target="slide12.xml"/><Relationship Id="rId4" Type="http://schemas.openxmlformats.org/officeDocument/2006/relationships/slide" Target="slide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Anexo 1: Mantenimiento del Alternador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IES Miquel </a:t>
            </a:r>
            <a:r>
              <a:rPr lang="es-ES" dirty="0" err="1" smtClean="0"/>
              <a:t>Biada</a:t>
            </a:r>
            <a:endParaRPr lang="es-ES" dirty="0" smtClean="0"/>
          </a:p>
          <a:p>
            <a:r>
              <a:rPr lang="es-ES" dirty="0" smtClean="0"/>
              <a:t>Equipo </a:t>
            </a:r>
            <a:r>
              <a:rPr lang="es-ES" dirty="0" smtClean="0"/>
              <a:t>A</a:t>
            </a:r>
          </a:p>
          <a:p>
            <a:r>
              <a:rPr lang="es-ES" dirty="0" smtClean="0"/>
              <a:t>194blada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>
            <a:hlinkClick r:id="rId2" action="ppaction://hlinksldjump"/>
          </p:cNvPr>
          <p:cNvSpPr/>
          <p:nvPr/>
        </p:nvSpPr>
        <p:spPr>
          <a:xfrm>
            <a:off x="642942" y="1285860"/>
            <a:ext cx="3071866" cy="4572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Comprobaciones sobre el </a:t>
            </a:r>
            <a:r>
              <a:rPr lang="es-ES" dirty="0" err="1" smtClean="0"/>
              <a:t>vehiculo</a:t>
            </a:r>
            <a:endParaRPr lang="es-ES_tradnl" dirty="0"/>
          </a:p>
        </p:txBody>
      </p:sp>
      <p:sp>
        <p:nvSpPr>
          <p:cNvPr id="8" name="7 Rectángulo">
            <a:hlinkClick r:id="rId3" action="ppaction://hlinksldjump"/>
          </p:cNvPr>
          <p:cNvSpPr/>
          <p:nvPr/>
        </p:nvSpPr>
        <p:spPr>
          <a:xfrm>
            <a:off x="5500662" y="1285860"/>
            <a:ext cx="3071866" cy="4572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Comprobaciones de piezas y conjuntos</a:t>
            </a:r>
            <a:endParaRPr lang="es-ES_tradnl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>
            <a:hlinkClick r:id="rId2" action="ppaction://hlinksldjump"/>
          </p:cNvPr>
          <p:cNvSpPr/>
          <p:nvPr/>
        </p:nvSpPr>
        <p:spPr>
          <a:xfrm>
            <a:off x="1142976" y="857232"/>
            <a:ext cx="2357454" cy="1714512"/>
          </a:xfrm>
          <a:prstGeom prst="rect">
            <a:avLst/>
          </a:prstGeom>
          <a:solidFill>
            <a:schemeClr val="accent1"/>
          </a:solidFill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Rotor</a:t>
            </a:r>
            <a:endParaRPr lang="es-ES_tradnl" dirty="0"/>
          </a:p>
        </p:txBody>
      </p:sp>
      <p:sp>
        <p:nvSpPr>
          <p:cNvPr id="5" name="4 Rectángulo">
            <a:hlinkClick r:id="rId3" action="ppaction://hlinksldjump"/>
          </p:cNvPr>
          <p:cNvSpPr/>
          <p:nvPr/>
        </p:nvSpPr>
        <p:spPr>
          <a:xfrm>
            <a:off x="1142976" y="4429132"/>
            <a:ext cx="2357454" cy="1714512"/>
          </a:xfrm>
          <a:prstGeom prst="rect">
            <a:avLst/>
          </a:prstGeom>
          <a:solidFill>
            <a:schemeClr val="accent1"/>
          </a:solidFill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Estator</a:t>
            </a:r>
            <a:endParaRPr lang="es-ES_tradnl" dirty="0"/>
          </a:p>
        </p:txBody>
      </p:sp>
      <p:sp>
        <p:nvSpPr>
          <p:cNvPr id="6" name="5 Rectángulo">
            <a:hlinkClick r:id="rId4" action="ppaction://hlinksldjump"/>
          </p:cNvPr>
          <p:cNvSpPr/>
          <p:nvPr/>
        </p:nvSpPr>
        <p:spPr>
          <a:xfrm>
            <a:off x="5929322" y="4429132"/>
            <a:ext cx="2357454" cy="1714512"/>
          </a:xfrm>
          <a:prstGeom prst="rect">
            <a:avLst/>
          </a:prstGeom>
          <a:solidFill>
            <a:schemeClr val="accent1"/>
          </a:solidFill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Tapas soporte y escobillas</a:t>
            </a:r>
            <a:endParaRPr lang="es-ES_tradnl" dirty="0"/>
          </a:p>
        </p:txBody>
      </p:sp>
      <p:sp>
        <p:nvSpPr>
          <p:cNvPr id="7" name="6 Rectángulo">
            <a:hlinkClick r:id="rId5" action="ppaction://hlinksldjump"/>
          </p:cNvPr>
          <p:cNvSpPr/>
          <p:nvPr/>
        </p:nvSpPr>
        <p:spPr>
          <a:xfrm>
            <a:off x="5929322" y="857232"/>
            <a:ext cx="2357454" cy="1714512"/>
          </a:xfrm>
          <a:prstGeom prst="rect">
            <a:avLst/>
          </a:prstGeom>
          <a:solidFill>
            <a:schemeClr val="accent1"/>
          </a:solidFill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Puente Rectificador</a:t>
            </a:r>
            <a:endParaRPr lang="es-ES_tradnl" dirty="0"/>
          </a:p>
        </p:txBody>
      </p:sp>
      <p:sp>
        <p:nvSpPr>
          <p:cNvPr id="8" name="7 Rectángulo">
            <a:hlinkClick r:id="rId6" action="ppaction://hlinksldjump"/>
          </p:cNvPr>
          <p:cNvSpPr/>
          <p:nvPr/>
        </p:nvSpPr>
        <p:spPr>
          <a:xfrm>
            <a:off x="3500430" y="2643182"/>
            <a:ext cx="2357454" cy="1714512"/>
          </a:xfrm>
          <a:prstGeom prst="rect">
            <a:avLst/>
          </a:prstGeom>
          <a:solidFill>
            <a:schemeClr val="accent1"/>
          </a:solidFill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Diodos</a:t>
            </a:r>
            <a:endParaRPr lang="es-ES_tradnl" dirty="0"/>
          </a:p>
        </p:txBody>
      </p:sp>
      <p:sp>
        <p:nvSpPr>
          <p:cNvPr id="9" name="8 Rectángulo redondeado">
            <a:hlinkClick r:id="rId7" action="ppaction://hlinksldjump"/>
          </p:cNvPr>
          <p:cNvSpPr/>
          <p:nvPr/>
        </p:nvSpPr>
        <p:spPr>
          <a:xfrm>
            <a:off x="4000496" y="5357826"/>
            <a:ext cx="1357290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M</a:t>
            </a:r>
            <a:r>
              <a:rPr lang="es-ES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enú</a:t>
            </a:r>
            <a:endParaRPr lang="es-ES_tradnl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Comprobaciones en el vehículo.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b="1" dirty="0" smtClean="0"/>
              <a:t>Comprobación de la corriente de excitación: </a:t>
            </a:r>
            <a:r>
              <a:rPr lang="es-ES" dirty="0" smtClean="0"/>
              <a:t>Colocar la pinza </a:t>
            </a:r>
            <a:r>
              <a:rPr lang="es-ES" dirty="0" err="1" smtClean="0"/>
              <a:t>amperimétrica</a:t>
            </a:r>
            <a:r>
              <a:rPr lang="es-ES" dirty="0" smtClean="0"/>
              <a:t> sobre el cable de excitación y acelerar el motor hasta las 2000 RPM; el multímetro debe marcar entre 3 y 7 amperios.</a:t>
            </a:r>
          </a:p>
          <a:p>
            <a:pPr algn="just">
              <a:buNone/>
            </a:pPr>
            <a:endParaRPr lang="es-ES" dirty="0"/>
          </a:p>
        </p:txBody>
      </p:sp>
      <p:sp>
        <p:nvSpPr>
          <p:cNvPr id="4" name="3 Rectángulo">
            <a:hlinkClick r:id="rId2" action="ppaction://hlinksldjump"/>
          </p:cNvPr>
          <p:cNvSpPr/>
          <p:nvPr/>
        </p:nvSpPr>
        <p:spPr>
          <a:xfrm>
            <a:off x="6715140" y="5857892"/>
            <a:ext cx="185738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Continuación</a:t>
            </a:r>
            <a:endParaRPr lang="es-ES_tradnl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Comprobaciones en el vehículo.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b="1" dirty="0" smtClean="0"/>
              <a:t>Comprobación de la tensión de rizado: </a:t>
            </a:r>
            <a:r>
              <a:rPr lang="es-ES" dirty="0" smtClean="0"/>
              <a:t>ajustamos el multímetro para medir corrientes alternas, escala de voltaje. Conectaremos la punta roja de pruebas a la salida del alternador B+ y la negra a una buena masa. Las lecturas superiores a 0,5 voltios indican que los diodos están en mal estado.</a:t>
            </a:r>
            <a:endParaRPr lang="es-ES" dirty="0"/>
          </a:p>
        </p:txBody>
      </p:sp>
      <p:sp>
        <p:nvSpPr>
          <p:cNvPr id="5" name="4 Rectángulo">
            <a:hlinkClick r:id="rId2" action="ppaction://hlinksldjump"/>
          </p:cNvPr>
          <p:cNvSpPr/>
          <p:nvPr/>
        </p:nvSpPr>
        <p:spPr>
          <a:xfrm>
            <a:off x="6715140" y="5857892"/>
            <a:ext cx="1785950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</a:t>
            </a:r>
            <a:r>
              <a:rPr lang="es-ES" dirty="0" smtClean="0"/>
              <a:t>ontinuación</a:t>
            </a:r>
            <a:endParaRPr lang="es-ES_tradnl" dirty="0"/>
          </a:p>
        </p:txBody>
      </p:sp>
      <p:sp>
        <p:nvSpPr>
          <p:cNvPr id="6" name="5 Rectángulo">
            <a:hlinkClick r:id="rId3" action="ppaction://hlinksldjump"/>
          </p:cNvPr>
          <p:cNvSpPr/>
          <p:nvPr/>
        </p:nvSpPr>
        <p:spPr>
          <a:xfrm>
            <a:off x="4857752" y="5857892"/>
            <a:ext cx="164307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</a:t>
            </a:r>
            <a:r>
              <a:rPr lang="es-ES" dirty="0" smtClean="0"/>
              <a:t>nterior</a:t>
            </a:r>
            <a:endParaRPr lang="es-ES_tradnl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Comprobaciones en el vehículo.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b="1" dirty="0" smtClean="0"/>
              <a:t>Corriente de fuga de alternador: </a:t>
            </a:r>
            <a:r>
              <a:rPr lang="es-ES" dirty="0" smtClean="0"/>
              <a:t>ajustaremos el </a:t>
            </a:r>
            <a:r>
              <a:rPr lang="es-ES" dirty="0" err="1" smtClean="0"/>
              <a:t>mutímetro</a:t>
            </a:r>
            <a:r>
              <a:rPr lang="es-ES" dirty="0" smtClean="0"/>
              <a:t> en la posición amperios con el motor parado y la batería desconectada. Intercalar el multímetro entre el borne B+ y el terminal de conexión. La corriente de fuga debe ser como máximo de 2 </a:t>
            </a:r>
            <a:r>
              <a:rPr lang="es-ES" dirty="0" err="1" smtClean="0"/>
              <a:t>mA</a:t>
            </a:r>
            <a:r>
              <a:rPr lang="es-ES" dirty="0" smtClean="0"/>
              <a:t> , aunque normalmente es de 0,5mA.</a:t>
            </a:r>
            <a:endParaRPr lang="es-ES" dirty="0"/>
          </a:p>
        </p:txBody>
      </p:sp>
      <p:sp>
        <p:nvSpPr>
          <p:cNvPr id="5" name="4 Rectángulo">
            <a:hlinkClick r:id="rId2" action="ppaction://hlinksldjump"/>
          </p:cNvPr>
          <p:cNvSpPr/>
          <p:nvPr/>
        </p:nvSpPr>
        <p:spPr>
          <a:xfrm>
            <a:off x="6715140" y="5857892"/>
            <a:ext cx="164307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</a:t>
            </a:r>
            <a:r>
              <a:rPr lang="es-ES" dirty="0" smtClean="0"/>
              <a:t>elección</a:t>
            </a:r>
            <a:endParaRPr lang="es-ES_tradnl" dirty="0"/>
          </a:p>
        </p:txBody>
      </p:sp>
      <p:sp>
        <p:nvSpPr>
          <p:cNvPr id="6" name="5 Rectángulo">
            <a:hlinkClick r:id="rId3" action="ppaction://hlinksldjump"/>
          </p:cNvPr>
          <p:cNvSpPr/>
          <p:nvPr/>
        </p:nvSpPr>
        <p:spPr>
          <a:xfrm>
            <a:off x="4857752" y="5857892"/>
            <a:ext cx="164307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</a:t>
            </a:r>
            <a:r>
              <a:rPr lang="es-ES" dirty="0" smtClean="0"/>
              <a:t>nterior</a:t>
            </a:r>
            <a:endParaRPr lang="es-ES_tradnl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Comprobaciones del rotor.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s-ES" b="1" dirty="0" smtClean="0"/>
              <a:t>Visuales y mecánicas:</a:t>
            </a:r>
            <a:r>
              <a:rPr lang="es-ES" dirty="0" smtClean="0"/>
              <a:t> Al verifica el rotor se observará que las muñequillas del eje y los colectores de flujo se encuentran en buen estado. Si la superficie de los anillos tuviera señales de chisporroteo, desgaste excesivo o aspecto rugoso, se procedería a su mecanizado en el torno. La excentricidad máxima no debe sobrepasar los 0,05 mm y el diámetro no debe de ser inferior al indicado por el fabricante.  </a:t>
            </a:r>
            <a:endParaRPr lang="es-ES_tradnl" b="1" dirty="0"/>
          </a:p>
        </p:txBody>
      </p:sp>
      <p:sp>
        <p:nvSpPr>
          <p:cNvPr id="5" name="4 Rectángulo"/>
          <p:cNvSpPr/>
          <p:nvPr/>
        </p:nvSpPr>
        <p:spPr>
          <a:xfrm>
            <a:off x="6715140" y="5857892"/>
            <a:ext cx="1785950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</a:t>
            </a:r>
            <a:r>
              <a:rPr lang="es-ES" dirty="0" smtClean="0"/>
              <a:t>ontinuación</a:t>
            </a:r>
            <a:endParaRPr lang="es-ES_tradnl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Comprobaciones del rotor.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" b="1" dirty="0" smtClean="0"/>
              <a:t>Eléctricas: </a:t>
            </a:r>
            <a:r>
              <a:rPr lang="es-ES" dirty="0" smtClean="0"/>
              <a:t>Esta comprobación la realizaremos utilizando una lámpara serie de 15 W a 220 V, o un comprobador de aislamiento. Para comprobar la </a:t>
            </a:r>
            <a:r>
              <a:rPr lang="es-ES" dirty="0" err="1" smtClean="0"/>
              <a:t>resistència</a:t>
            </a:r>
            <a:r>
              <a:rPr lang="es-ES" dirty="0" smtClean="0"/>
              <a:t> entre anillos rozantes, utilizaremos un multímetro o un ohmímetro.</a:t>
            </a:r>
            <a:endParaRPr lang="es-ES" dirty="0" smtClean="0"/>
          </a:p>
          <a:p>
            <a:pPr algn="just">
              <a:buNone/>
            </a:pPr>
            <a:r>
              <a:rPr lang="es-ES" dirty="0" smtClean="0"/>
              <a:t>	Si la lectura obtenida es menor que la requerida, existe un cortocircuito entre espiras, en caso contrario, hay una conexión defectuosa en el interior del rotor o una soldadura deficiente en los anillos rozantes. </a:t>
            </a:r>
            <a:endParaRPr lang="es-ES_tradnl" b="1" dirty="0"/>
          </a:p>
        </p:txBody>
      </p:sp>
      <p:sp>
        <p:nvSpPr>
          <p:cNvPr id="7" name="6 Rectángulo">
            <a:hlinkClick r:id="rId2" action="ppaction://hlinksldjump"/>
          </p:cNvPr>
          <p:cNvSpPr/>
          <p:nvPr/>
        </p:nvSpPr>
        <p:spPr>
          <a:xfrm>
            <a:off x="6715140" y="5857892"/>
            <a:ext cx="164307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</a:t>
            </a:r>
            <a:r>
              <a:rPr lang="es-ES" dirty="0" smtClean="0"/>
              <a:t>elección</a:t>
            </a:r>
            <a:endParaRPr lang="es-ES_tradnl" dirty="0"/>
          </a:p>
        </p:txBody>
      </p:sp>
      <p:sp>
        <p:nvSpPr>
          <p:cNvPr id="8" name="7 Rectángulo">
            <a:hlinkClick r:id="rId3" action="ppaction://hlinksldjump"/>
          </p:cNvPr>
          <p:cNvSpPr/>
          <p:nvPr/>
        </p:nvSpPr>
        <p:spPr>
          <a:xfrm>
            <a:off x="4714876" y="5857892"/>
            <a:ext cx="164307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</a:t>
            </a:r>
            <a:r>
              <a:rPr lang="es-ES" dirty="0" smtClean="0"/>
              <a:t>nterior</a:t>
            </a:r>
            <a:endParaRPr lang="es-ES_tradnl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Comprobaciones del </a:t>
            </a:r>
            <a:r>
              <a:rPr lang="es-E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estátor</a:t>
            </a:r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b="1" dirty="0" smtClean="0"/>
              <a:t>Visuales y mecánicas: </a:t>
            </a:r>
            <a:r>
              <a:rPr lang="es-ES" dirty="0" smtClean="0"/>
              <a:t>comprobaremos el buen estado del conjunto formado por el </a:t>
            </a:r>
            <a:r>
              <a:rPr lang="es-ES" dirty="0" err="1" smtClean="0"/>
              <a:t>cu</a:t>
            </a:r>
            <a:r>
              <a:rPr lang="es-ES_tradnl" dirty="0" smtClean="0"/>
              <a:t>erpo del estátor y las bobinas inducidas.</a:t>
            </a:r>
            <a:r>
              <a:rPr lang="es-ES_tradnl" dirty="0" smtClean="0"/>
              <a:t> </a:t>
            </a:r>
            <a:r>
              <a:rPr lang="es-ES_tradnl" dirty="0" smtClean="0"/>
              <a:t>Los arrollamientos se deben encontrar en buen estado, sin presentar deformaciones.  </a:t>
            </a:r>
            <a:endParaRPr lang="es-ES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6715140" y="5857892"/>
            <a:ext cx="1785950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</a:t>
            </a:r>
            <a:r>
              <a:rPr lang="es-ES" dirty="0" smtClean="0"/>
              <a:t>ontinuación</a:t>
            </a:r>
            <a:endParaRPr lang="es-ES_tradnl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Comprobaciones del </a:t>
            </a:r>
            <a:r>
              <a:rPr lang="es-E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estátor</a:t>
            </a:r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b="1" dirty="0" smtClean="0"/>
              <a:t>Eléctricas: </a:t>
            </a:r>
            <a:r>
              <a:rPr lang="es-ES" dirty="0" smtClean="0"/>
              <a:t>para esta comprobación se utiliza una lámpara de 15 W a 220 V o un comprobador de aislamiento.</a:t>
            </a:r>
          </a:p>
          <a:p>
            <a:pPr algn="just"/>
            <a:r>
              <a:rPr lang="es-ES" b="1" dirty="0" smtClean="0"/>
              <a:t>Comprobación de la resistencia entre fases: </a:t>
            </a:r>
            <a:r>
              <a:rPr lang="es-ES" dirty="0" smtClean="0"/>
              <a:t>La resistencia entre fases es muy pequeña del orden de 0,18 a 0,35 </a:t>
            </a:r>
            <a:r>
              <a:rPr lang="el-GR" dirty="0" smtClean="0"/>
              <a:t>Ω</a:t>
            </a:r>
            <a:r>
              <a:rPr lang="es-ES" dirty="0" smtClean="0"/>
              <a:t>. </a:t>
            </a:r>
            <a:r>
              <a:rPr lang="es-ES" b="1" dirty="0" smtClean="0"/>
              <a:t> </a:t>
            </a:r>
            <a:endParaRPr lang="es-ES_tradnl" b="1" dirty="0"/>
          </a:p>
        </p:txBody>
      </p:sp>
      <p:sp>
        <p:nvSpPr>
          <p:cNvPr id="5" name="4 Rectángulo">
            <a:hlinkClick r:id="rId2" action="ppaction://hlinksldjump"/>
          </p:cNvPr>
          <p:cNvSpPr/>
          <p:nvPr/>
        </p:nvSpPr>
        <p:spPr>
          <a:xfrm>
            <a:off x="6715140" y="5857892"/>
            <a:ext cx="164307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</a:t>
            </a:r>
            <a:r>
              <a:rPr lang="es-ES" dirty="0" smtClean="0"/>
              <a:t>elección</a:t>
            </a:r>
            <a:endParaRPr lang="es-ES_tradnl" dirty="0"/>
          </a:p>
        </p:txBody>
      </p:sp>
      <p:sp>
        <p:nvSpPr>
          <p:cNvPr id="6" name="5 Rectángulo">
            <a:hlinkClick r:id="rId3" action="ppaction://hlinksldjump"/>
          </p:cNvPr>
          <p:cNvSpPr/>
          <p:nvPr/>
        </p:nvSpPr>
        <p:spPr>
          <a:xfrm>
            <a:off x="4929190" y="5857892"/>
            <a:ext cx="164307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</a:t>
            </a:r>
            <a:r>
              <a:rPr lang="es-ES" dirty="0" smtClean="0"/>
              <a:t>nterior</a:t>
            </a:r>
            <a:endParaRPr lang="es-ES_tradnl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Comprobaciones de los diodos.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Los diodos se comprueban de forma sencilla por medio de un multímetro con función propia para los diodos o con función continuidad con señal acústica. </a:t>
            </a:r>
            <a:r>
              <a:rPr lang="es-ES_tradnl" dirty="0" smtClean="0"/>
              <a:t>Para comprobar un diodo, comprobamos el sentido del mismo y con las puntas del </a:t>
            </a:r>
            <a:r>
              <a:rPr lang="es-ES_tradnl" dirty="0" err="1" smtClean="0"/>
              <a:t>multimetro</a:t>
            </a:r>
            <a:r>
              <a:rPr lang="es-ES_tradnl" dirty="0" smtClean="0"/>
              <a:t> comprobamos que la </a:t>
            </a:r>
            <a:r>
              <a:rPr lang="es-ES_tradnl" dirty="0" err="1" smtClean="0"/>
              <a:t>direccion</a:t>
            </a:r>
            <a:r>
              <a:rPr lang="es-ES_tradnl" dirty="0" smtClean="0"/>
              <a:t> de la corriente es la deseada.</a:t>
            </a:r>
            <a:endParaRPr lang="es-ES" dirty="0" smtClean="0"/>
          </a:p>
        </p:txBody>
      </p:sp>
      <p:sp>
        <p:nvSpPr>
          <p:cNvPr id="5" name="4 Rectángulo">
            <a:hlinkClick r:id="rId2" action="ppaction://hlinksldjump"/>
          </p:cNvPr>
          <p:cNvSpPr/>
          <p:nvPr/>
        </p:nvSpPr>
        <p:spPr>
          <a:xfrm>
            <a:off x="6715140" y="5857892"/>
            <a:ext cx="164307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</a:t>
            </a:r>
            <a:r>
              <a:rPr lang="es-ES" dirty="0" smtClean="0"/>
              <a:t>elección</a:t>
            </a:r>
            <a:endParaRPr lang="es-ES_tradnl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Comprobaciones del puente rectificador.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Conectaremos el borne positivo de la fuente de alimentación a cada una de las conexiones para los terminales de las bobinas inducidas y la lámpara de pruebas al borne negativo. Con la lámpara de pruebas, hacer contacto en la salida común de los diodos auxiliares. La lámpara debe encenderse.</a:t>
            </a:r>
            <a:endParaRPr lang="es-ES_tradnl" dirty="0"/>
          </a:p>
        </p:txBody>
      </p:sp>
      <p:sp>
        <p:nvSpPr>
          <p:cNvPr id="5" name="4 Rectángulo">
            <a:hlinkClick r:id="rId2" action="ppaction://hlinksldjump"/>
          </p:cNvPr>
          <p:cNvSpPr/>
          <p:nvPr/>
        </p:nvSpPr>
        <p:spPr>
          <a:xfrm>
            <a:off x="6715140" y="5857892"/>
            <a:ext cx="164307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</a:t>
            </a:r>
            <a:r>
              <a:rPr lang="es-ES" dirty="0" smtClean="0"/>
              <a:t>elección</a:t>
            </a:r>
            <a:endParaRPr lang="es-ES_tradnl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Comprobación de las tapas soporte y escobillas  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" dirty="0" smtClean="0"/>
              <a:t>Comprobar el estado y el engrase de los rodamientos, que deben girar suavemente, sin saltos y sin juego axial.</a:t>
            </a:r>
          </a:p>
          <a:p>
            <a:pPr algn="just">
              <a:buNone/>
            </a:pPr>
            <a:r>
              <a:rPr lang="es-ES" dirty="0" smtClean="0"/>
              <a:t>	</a:t>
            </a:r>
            <a:r>
              <a:rPr lang="es-ES" dirty="0" smtClean="0"/>
              <a:t>Las escobillas suelen desgastarse poco. Si alcanza una longitud inferior a 10 mm deberá sustituirse el </a:t>
            </a:r>
            <a:r>
              <a:rPr lang="es-ES" dirty="0" err="1" smtClean="0"/>
              <a:t>portaescobillas</a:t>
            </a:r>
            <a:r>
              <a:rPr lang="es-ES" dirty="0" smtClean="0"/>
              <a:t>. Comprobar que las escobillas se asienten perfectamente sobre los anillos rozantes y que se deslizan bien por el alojamiento del </a:t>
            </a:r>
            <a:r>
              <a:rPr lang="es-ES" dirty="0" err="1" smtClean="0"/>
              <a:t>portaescobillas</a:t>
            </a:r>
            <a:r>
              <a:rPr lang="es-ES" dirty="0" smtClean="0"/>
              <a:t>.  </a:t>
            </a:r>
            <a:endParaRPr lang="es-ES_tradnl" dirty="0"/>
          </a:p>
        </p:txBody>
      </p:sp>
      <p:sp>
        <p:nvSpPr>
          <p:cNvPr id="5" name="4 Rectángulo">
            <a:hlinkClick r:id="rId2" action="ppaction://hlinksldjump"/>
          </p:cNvPr>
          <p:cNvSpPr/>
          <p:nvPr/>
        </p:nvSpPr>
        <p:spPr>
          <a:xfrm>
            <a:off x="7000892" y="6000768"/>
            <a:ext cx="164307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</a:t>
            </a:r>
            <a:r>
              <a:rPr lang="es-ES" dirty="0" smtClean="0"/>
              <a:t>elección</a:t>
            </a:r>
            <a:endParaRPr lang="es-ES_tradnl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298</TotalTime>
  <Words>557</Words>
  <Application>Microsoft Office PowerPoint</Application>
  <PresentationFormat>Presentación en pantalla (4:3)</PresentationFormat>
  <Paragraphs>49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Brío</vt:lpstr>
      <vt:lpstr>Anexo 1: Mantenimiento del Alternador</vt:lpstr>
      <vt:lpstr>Diapositiva 2</vt:lpstr>
      <vt:lpstr>Diapositiva 3</vt:lpstr>
      <vt:lpstr>Comprobaciones en el vehículo.</vt:lpstr>
      <vt:lpstr>Comprobaciones en el vehículo.</vt:lpstr>
      <vt:lpstr>Comprobaciones en el vehículo.</vt:lpstr>
      <vt:lpstr>Comprobaciones del rotor.</vt:lpstr>
      <vt:lpstr>Comprobaciones del rotor.</vt:lpstr>
      <vt:lpstr>Comprobaciones del estátor.</vt:lpstr>
      <vt:lpstr>Comprobaciones del estátor.</vt:lpstr>
      <vt:lpstr>Comprobaciones de los diodos.</vt:lpstr>
      <vt:lpstr>Comprobaciones del puente rectificador.</vt:lpstr>
      <vt:lpstr>Comprobación de las tapas soporte y escobillas  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Jomamove</cp:lastModifiedBy>
  <cp:revision>33</cp:revision>
  <dcterms:created xsi:type="dcterms:W3CDTF">2010-03-17T11:06:33Z</dcterms:created>
  <dcterms:modified xsi:type="dcterms:W3CDTF">2010-03-17T16:42:47Z</dcterms:modified>
</cp:coreProperties>
</file>