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66" r:id="rId4"/>
    <p:sldId id="258" r:id="rId5"/>
    <p:sldId id="267" r:id="rId6"/>
    <p:sldId id="259" r:id="rId7"/>
    <p:sldId id="265" r:id="rId8"/>
    <p:sldId id="268" r:id="rId9"/>
    <p:sldId id="260" r:id="rId10"/>
    <p:sldId id="261" r:id="rId11"/>
    <p:sldId id="262" r:id="rId12"/>
    <p:sldId id="264" r:id="rId1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5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AF8D1-8E15-41F3-9BC9-B3DA6E8D5D39}" type="datetimeFigureOut">
              <a:rPr lang="es-ES" smtClean="0"/>
              <a:t>14/03/2014</a:t>
            </a:fld>
            <a:endParaRPr lang="es-E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2B641-7FA2-4A0C-9567-976E5229F5B5}" type="slidenum">
              <a:rPr lang="es-ES" smtClean="0"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AF8D1-8E15-41F3-9BC9-B3DA6E8D5D39}" type="datetimeFigureOut">
              <a:rPr lang="es-ES" smtClean="0"/>
              <a:t>14/03/2014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2B641-7FA2-4A0C-9567-976E5229F5B5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AF8D1-8E15-41F3-9BC9-B3DA6E8D5D39}" type="datetimeFigureOut">
              <a:rPr lang="es-ES" smtClean="0"/>
              <a:t>14/03/2014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2B641-7FA2-4A0C-9567-976E5229F5B5}" type="slidenum">
              <a:rPr lang="es-ES" smtClean="0"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AF8D1-8E15-41F3-9BC9-B3DA6E8D5D39}" type="datetimeFigureOut">
              <a:rPr lang="es-ES" smtClean="0"/>
              <a:t>14/03/2014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2B641-7FA2-4A0C-9567-976E5229F5B5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AF8D1-8E15-41F3-9BC9-B3DA6E8D5D39}" type="datetimeFigureOut">
              <a:rPr lang="es-ES" smtClean="0"/>
              <a:t>14/03/2014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2B641-7FA2-4A0C-9567-976E5229F5B5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AF8D1-8E15-41F3-9BC9-B3DA6E8D5D39}" type="datetimeFigureOut">
              <a:rPr lang="es-ES" smtClean="0"/>
              <a:t>14/03/2014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2B641-7FA2-4A0C-9567-976E5229F5B5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AF8D1-8E15-41F3-9BC9-B3DA6E8D5D39}" type="datetimeFigureOut">
              <a:rPr lang="es-ES" smtClean="0"/>
              <a:t>14/03/2014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2B641-7FA2-4A0C-9567-976E5229F5B5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AF8D1-8E15-41F3-9BC9-B3DA6E8D5D39}" type="datetimeFigureOut">
              <a:rPr lang="es-ES" smtClean="0"/>
              <a:t>14/03/2014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2B641-7FA2-4A0C-9567-976E5229F5B5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ortar y redondear rectángulo de esquina sencilla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Triángulo rectángulo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AF8D1-8E15-41F3-9BC9-B3DA6E8D5D39}" type="datetimeFigureOut">
              <a:rPr lang="es-ES" smtClean="0"/>
              <a:t>14/03/2014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AD2B641-7FA2-4A0C-9567-976E5229F5B5}" type="slidenum">
              <a:rPr lang="es-ES" smtClean="0"/>
              <a:t>‹Nº›</a:t>
            </a:fld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10" name="9 Forma libre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Forma libre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AF8D1-8E15-41F3-9BC9-B3DA6E8D5D39}" type="datetimeFigureOut">
              <a:rPr lang="es-ES" smtClean="0"/>
              <a:t>14/03/2014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2B641-7FA2-4A0C-9567-976E5229F5B5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AF8D1-8E15-41F3-9BC9-B3DA6E8D5D39}" type="datetimeFigureOut">
              <a:rPr lang="es-ES" smtClean="0"/>
              <a:t>14/03/2014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2B641-7FA2-4A0C-9567-976E5229F5B5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 smtClean="0"/>
              <a:t>Haga </a:t>
            </a:r>
            <a:r>
              <a:rPr kumimoji="0" lang="es-ES" dirty="0" smtClean="0"/>
              <a:t>clic para modificar el estilo de título del patrón</a:t>
            </a:r>
            <a:endParaRPr kumimoji="0" lang="en-US" dirty="0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73AF8D1-8E15-41F3-9BC9-B3DA6E8D5D39}" type="datetimeFigureOut">
              <a:rPr lang="es-ES" smtClean="0"/>
              <a:t>14/03/2014</a:t>
            </a:fld>
            <a:endParaRPr lang="es-ES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AD2B641-7FA2-4A0C-9567-976E5229F5B5}" type="slidenum">
              <a:rPr lang="es-ES" smtClean="0"/>
              <a:t>‹Nº›</a:t>
            </a:fld>
            <a:endParaRPr lang="es-ES"/>
          </a:p>
        </p:txBody>
      </p:sp>
      <p:grpSp>
        <p:nvGrpSpPr>
          <p:cNvPr id="2" name="1 Grupo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Forma libre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Forma libre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jpg"/><Relationship Id="rId2" Type="http://schemas.openxmlformats.org/officeDocument/2006/relationships/audio" Target="file:///F:\0EMBELLECIMIENTO\0aerografia%20concurso\_ghost_-_Reverie__small_theme_.mp3" TargetMode="External"/><Relationship Id="rId1" Type="http://schemas.microsoft.com/office/2007/relationships/media" Target="file:///F:\0EMBELLECIMIENTO\0aerografia%20concurso\_ghost_-_Reverie__small_theme_.mp3" TargetMode="Externa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Aerografía sobre capo 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1"/>
                </a:solidFill>
              </a:rPr>
              <a:t>Alumnos: Jesús Javier Fernández-Caballero Corrales</a:t>
            </a:r>
          </a:p>
          <a:p>
            <a:pPr algn="l"/>
            <a:r>
              <a:rPr lang="es-ES" dirty="0" smtClean="0">
                <a:solidFill>
                  <a:schemeClr val="tx1"/>
                </a:solidFill>
              </a:rPr>
              <a:t>                      Raúl Casanova Sánchez </a:t>
            </a:r>
          </a:p>
          <a:p>
            <a:pPr algn="l"/>
            <a:r>
              <a:rPr lang="es-ES" dirty="0"/>
              <a:t> </a:t>
            </a:r>
            <a:r>
              <a:rPr lang="es-ES" dirty="0" smtClean="0"/>
              <a:t>    Tutor: Jesús Ventoso Mancebo   Código:  2545</a:t>
            </a:r>
            <a:endParaRPr lang="es-ES" dirty="0">
              <a:solidFill>
                <a:schemeClr val="tx1"/>
              </a:solidFill>
            </a:endParaRPr>
          </a:p>
        </p:txBody>
      </p:sp>
      <p:grpSp>
        <p:nvGrpSpPr>
          <p:cNvPr id="9" name="Agrupar 8"/>
          <p:cNvGrpSpPr/>
          <p:nvPr/>
        </p:nvGrpSpPr>
        <p:grpSpPr>
          <a:xfrm>
            <a:off x="323528" y="116633"/>
            <a:ext cx="8575228" cy="1175857"/>
            <a:chOff x="323528" y="116633"/>
            <a:chExt cx="8575228" cy="1175857"/>
          </a:xfrm>
        </p:grpSpPr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23528" y="116633"/>
              <a:ext cx="886443" cy="1080120"/>
            </a:xfrm>
            <a:prstGeom prst="rect">
              <a:avLst/>
            </a:prstGeom>
          </p:spPr>
        </p:pic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64088" y="188640"/>
              <a:ext cx="3534668" cy="1103850"/>
            </a:xfrm>
            <a:prstGeom prst="rect">
              <a:avLst/>
            </a:prstGeom>
          </p:spPr>
        </p:pic>
      </p:grpSp>
      <p:pic>
        <p:nvPicPr>
          <p:cNvPr id="7" name="Imagen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1520" y="4981049"/>
            <a:ext cx="2540000" cy="1841500"/>
          </a:xfrm>
          <a:prstGeom prst="rect">
            <a:avLst/>
          </a:prstGeom>
        </p:spPr>
      </p:pic>
      <p:pic>
        <p:nvPicPr>
          <p:cNvPr id="8" name="Imagen 7" descr="índice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5517232"/>
            <a:ext cx="1790700" cy="1136650"/>
          </a:xfrm>
          <a:prstGeom prst="rect">
            <a:avLst/>
          </a:prstGeom>
        </p:spPr>
      </p:pic>
      <p:pic>
        <p:nvPicPr>
          <p:cNvPr id="6" name="_ghost_-_Reverie__small_theme_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400" advClick="0" advTm="13868">
        <p14:flash/>
      </p:transition>
    </mc:Choice>
    <mc:Fallback>
      <p:transition spd="slow" advClick="0" advTm="1386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500"/>
                            </p:stCondLst>
                            <p:childTnLst>
                              <p:par>
                                <p:cTn id="2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8500"/>
                            </p:stCondLst>
                            <p:childTnLst>
                              <p:par>
                                <p:cTn id="28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500"/>
                            </p:stCondLst>
                            <p:childTnLst>
                              <p:par>
                                <p:cTn id="3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  <p:bldP spid="3" grpId="0" build="p"/>
    </p:bldLst>
  </p:timing>
  <p:extLst>
    <p:ext uri="{E180D4A7-C9FB-4DFB-919C-405C955672EB}">
      <p14:showEvtLst xmlns:p14="http://schemas.microsoft.com/office/powerpoint/2010/main">
        <p14:playEvt time="10502" objId="6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Primer paso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Primero escogemos el </a:t>
            </a:r>
            <a:r>
              <a:rPr lang="es-ES" dirty="0" smtClean="0"/>
              <a:t>capó </a:t>
            </a:r>
            <a:r>
              <a:rPr lang="es-ES" dirty="0" smtClean="0"/>
              <a:t>y preparamos</a:t>
            </a:r>
          </a:p>
          <a:p>
            <a:pPr>
              <a:buNone/>
            </a:pPr>
            <a:r>
              <a:rPr lang="es-ES" dirty="0" smtClean="0"/>
              <a:t>    aparejamos, mateamos y pintamos, con</a:t>
            </a:r>
          </a:p>
          <a:p>
            <a:pPr>
              <a:buNone/>
            </a:pPr>
            <a:r>
              <a:rPr lang="es-ES" dirty="0"/>
              <a:t> </a:t>
            </a:r>
            <a:r>
              <a:rPr lang="es-ES" dirty="0" smtClean="0"/>
              <a:t>   su respectiva limpieza.</a:t>
            </a:r>
            <a:endParaRPr lang="es-ES" dirty="0"/>
          </a:p>
        </p:txBody>
      </p:sp>
      <p:pic>
        <p:nvPicPr>
          <p:cNvPr id="4" name="3 Imagen" descr="IMG_245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3429000"/>
            <a:ext cx="8100392" cy="2694809"/>
          </a:xfrm>
          <a:prstGeom prst="rect">
            <a:avLst/>
          </a:prstGeom>
        </p:spPr>
      </p:pic>
      <p:grpSp>
        <p:nvGrpSpPr>
          <p:cNvPr id="5" name="Agrupar 4"/>
          <p:cNvGrpSpPr/>
          <p:nvPr/>
        </p:nvGrpSpPr>
        <p:grpSpPr>
          <a:xfrm>
            <a:off x="323528" y="116633"/>
            <a:ext cx="8575228" cy="1175857"/>
            <a:chOff x="323528" y="116633"/>
            <a:chExt cx="8575228" cy="1175857"/>
          </a:xfrm>
        </p:grpSpPr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3528" y="116633"/>
              <a:ext cx="886443" cy="1080120"/>
            </a:xfrm>
            <a:prstGeom prst="rect">
              <a:avLst/>
            </a:prstGeom>
          </p:spPr>
        </p:pic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64088" y="188640"/>
              <a:ext cx="3534668" cy="110385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29915">
        <p14:shred/>
      </p:transition>
    </mc:Choice>
    <mc:Fallback>
      <p:transition spd="slow" advClick="0" advTm="2991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600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000"/>
                            </p:stCondLst>
                            <p:childTnLst>
                              <p:par>
                                <p:cTn id="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0"/>
                            </p:stCondLst>
                            <p:childTnLst>
                              <p:par>
                                <p:cTn id="1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000"/>
                            </p:stCondLst>
                            <p:childTnLst>
                              <p:par>
                                <p:cTn id="2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9000"/>
                            </p:stCondLst>
                            <p:childTnLst>
                              <p:par>
                                <p:cTn id="27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000"/>
                            </p:stCondLst>
                            <p:childTnLst>
                              <p:par>
                                <p:cTn id="3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Productos de limpieza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Los productos empleados en la limpieza son:</a:t>
            </a:r>
          </a:p>
          <a:p>
            <a:pPr marL="0" indent="0">
              <a:buNone/>
            </a:pPr>
            <a:r>
              <a:rPr lang="es-ES" dirty="0"/>
              <a:t> </a:t>
            </a:r>
            <a:r>
              <a:rPr lang="es-ES" dirty="0" smtClean="0"/>
              <a:t>  desengrasante, papel y </a:t>
            </a:r>
            <a:r>
              <a:rPr lang="es-ES" dirty="0" err="1" smtClean="0"/>
              <a:t>balleta</a:t>
            </a:r>
            <a:r>
              <a:rPr lang="es-ES" dirty="0" smtClean="0"/>
              <a:t> </a:t>
            </a:r>
            <a:r>
              <a:rPr lang="es-ES" dirty="0" smtClean="0"/>
              <a:t>atrapa polvos.  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8830" y="3068960"/>
            <a:ext cx="4183410" cy="3408040"/>
          </a:xfrm>
          <a:prstGeom prst="rect">
            <a:avLst/>
          </a:prstGeom>
        </p:spPr>
      </p:pic>
      <p:grpSp>
        <p:nvGrpSpPr>
          <p:cNvPr id="5" name="Agrupar 4"/>
          <p:cNvGrpSpPr/>
          <p:nvPr/>
        </p:nvGrpSpPr>
        <p:grpSpPr>
          <a:xfrm>
            <a:off x="323528" y="116633"/>
            <a:ext cx="8575228" cy="1175857"/>
            <a:chOff x="323528" y="116633"/>
            <a:chExt cx="8575228" cy="1175857"/>
          </a:xfrm>
        </p:grpSpPr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3528" y="116633"/>
              <a:ext cx="886443" cy="1080120"/>
            </a:xfrm>
            <a:prstGeom prst="rect">
              <a:avLst/>
            </a:prstGeom>
          </p:spPr>
        </p:pic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64088" y="188640"/>
              <a:ext cx="3534668" cy="11038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456480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530"/>
    </mc:Choice>
    <mc:Fallback>
      <p:transition spd="slow" advTm="155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Segundo paso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Escogemos el dibujo a realizar, enmascaramos</a:t>
            </a:r>
          </a:p>
          <a:p>
            <a:pPr>
              <a:buNone/>
            </a:pPr>
            <a:r>
              <a:rPr lang="es-ES" dirty="0"/>
              <a:t> </a:t>
            </a:r>
            <a:r>
              <a:rPr lang="es-ES" dirty="0" smtClean="0"/>
              <a:t>   y dibujamos sobre la parte enmascarada.</a:t>
            </a:r>
          </a:p>
          <a:p>
            <a:pPr>
              <a:buNone/>
            </a:pPr>
            <a:endParaRPr lang="es-ES" dirty="0"/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endParaRPr lang="es-ES" dirty="0"/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endParaRPr lang="es-ES" dirty="0"/>
          </a:p>
          <a:p>
            <a:pPr>
              <a:buNone/>
            </a:pPr>
            <a:endParaRPr lang="es-ES" dirty="0"/>
          </a:p>
        </p:txBody>
      </p:sp>
      <p:pic>
        <p:nvPicPr>
          <p:cNvPr id="4" name="3 Imagen" descr="IMG_25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16016" y="3717032"/>
            <a:ext cx="3707904" cy="2406777"/>
          </a:xfrm>
          <a:prstGeom prst="rect">
            <a:avLst/>
          </a:prstGeom>
        </p:spPr>
      </p:pic>
      <p:grpSp>
        <p:nvGrpSpPr>
          <p:cNvPr id="5" name="Agrupar 4"/>
          <p:cNvGrpSpPr/>
          <p:nvPr/>
        </p:nvGrpSpPr>
        <p:grpSpPr>
          <a:xfrm>
            <a:off x="323528" y="116633"/>
            <a:ext cx="8575228" cy="1175857"/>
            <a:chOff x="323528" y="116633"/>
            <a:chExt cx="8575228" cy="1175857"/>
          </a:xfrm>
        </p:grpSpPr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3528" y="116633"/>
              <a:ext cx="886443" cy="1080120"/>
            </a:xfrm>
            <a:prstGeom prst="rect">
              <a:avLst/>
            </a:prstGeom>
          </p:spPr>
        </p:pic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64088" y="188640"/>
              <a:ext cx="3534668" cy="1103850"/>
            </a:xfrm>
            <a:prstGeom prst="rect">
              <a:avLst/>
            </a:prstGeom>
          </p:spPr>
        </p:pic>
      </p:grpSp>
      <p:pic>
        <p:nvPicPr>
          <p:cNvPr id="8" name="Imagen 7" descr="http://us.123rf.com/400wm/400/400/jameschipper/jameschipper1012/jameschipper101200021/8509336-bandera-de-estados-unidos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717033"/>
            <a:ext cx="3240360" cy="2406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Click="0" advTm="13081">
        <p14:honeycomb/>
      </p:transition>
    </mc:Choice>
    <mc:Fallback>
      <p:transition spd="slow" advClick="0" advTm="1308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2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200"/>
                            </p:stCondLst>
                            <p:childTnLst>
                              <p:par>
                                <p:cTn id="18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600"/>
                            </p:stCondLst>
                            <p:childTnLst>
                              <p:par>
                                <p:cTn id="2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1100"/>
                            </p:stCondLst>
                            <p:childTnLst>
                              <p:par>
                                <p:cTn id="2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Productos de enmascarar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Productos escogidos para el enmascarado:</a:t>
            </a:r>
          </a:p>
          <a:p>
            <a:pPr marL="0" indent="0">
              <a:buNone/>
            </a:pPr>
            <a:r>
              <a:rPr lang="es-ES" dirty="0"/>
              <a:t> </a:t>
            </a:r>
            <a:r>
              <a:rPr lang="es-ES" dirty="0" smtClean="0"/>
              <a:t>     -Film de plástico con cinta de enmascarar</a:t>
            </a:r>
          </a:p>
          <a:p>
            <a:pPr marL="0" indent="0">
              <a:buNone/>
            </a:pPr>
            <a:r>
              <a:rPr lang="es-ES" dirty="0"/>
              <a:t> </a:t>
            </a:r>
            <a:r>
              <a:rPr lang="es-ES" dirty="0" smtClean="0"/>
              <a:t>     -Cinta de enmascarar </a:t>
            </a:r>
          </a:p>
          <a:p>
            <a:pPr marL="0" indent="0">
              <a:buNone/>
            </a:pPr>
            <a:r>
              <a:rPr lang="es-ES" dirty="0"/>
              <a:t> </a:t>
            </a:r>
            <a:r>
              <a:rPr lang="es-ES" dirty="0" smtClean="0"/>
              <a:t>     -Cinta de perfilados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4005064"/>
            <a:ext cx="7088336" cy="2471936"/>
          </a:xfrm>
          <a:prstGeom prst="rect">
            <a:avLst/>
          </a:prstGeom>
        </p:spPr>
      </p:pic>
      <p:grpSp>
        <p:nvGrpSpPr>
          <p:cNvPr id="5" name="Agrupar 4"/>
          <p:cNvGrpSpPr/>
          <p:nvPr/>
        </p:nvGrpSpPr>
        <p:grpSpPr>
          <a:xfrm>
            <a:off x="323528" y="116633"/>
            <a:ext cx="8575228" cy="1175857"/>
            <a:chOff x="323528" y="116633"/>
            <a:chExt cx="8575228" cy="1175857"/>
          </a:xfrm>
        </p:grpSpPr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3528" y="116633"/>
              <a:ext cx="886443" cy="1080120"/>
            </a:xfrm>
            <a:prstGeom prst="rect">
              <a:avLst/>
            </a:prstGeom>
          </p:spPr>
        </p:pic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64088" y="188640"/>
              <a:ext cx="3534668" cy="11038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140589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775"/>
    </mc:Choice>
    <mc:Fallback>
      <p:transition spd="slow" advTm="167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50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500"/>
                            </p:stCondLst>
                            <p:childTnLst>
                              <p:par>
                                <p:cTn id="2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Tercer paso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Recortamos la parte que </a:t>
            </a:r>
            <a:r>
              <a:rPr lang="es-ES" dirty="0" smtClean="0"/>
              <a:t>vayamos </a:t>
            </a:r>
            <a:r>
              <a:rPr lang="es-ES" dirty="0" smtClean="0"/>
              <a:t>a pintar primero y enmascaramos el resto de </a:t>
            </a:r>
            <a:r>
              <a:rPr lang="es-ES" dirty="0" smtClean="0"/>
              <a:t>capó </a:t>
            </a:r>
            <a:r>
              <a:rPr lang="es-ES" dirty="0" smtClean="0"/>
              <a:t>para no pulverizar.</a:t>
            </a:r>
            <a:endParaRPr lang="es-ES" dirty="0"/>
          </a:p>
        </p:txBody>
      </p:sp>
      <p:pic>
        <p:nvPicPr>
          <p:cNvPr id="4" name="3 Imagen" descr="IMG_25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98347" y="3284984"/>
            <a:ext cx="7102045" cy="3140968"/>
          </a:xfrm>
          <a:prstGeom prst="rect">
            <a:avLst/>
          </a:prstGeom>
        </p:spPr>
      </p:pic>
      <p:grpSp>
        <p:nvGrpSpPr>
          <p:cNvPr id="5" name="Agrupar 4"/>
          <p:cNvGrpSpPr/>
          <p:nvPr/>
        </p:nvGrpSpPr>
        <p:grpSpPr>
          <a:xfrm>
            <a:off x="323528" y="116633"/>
            <a:ext cx="8575228" cy="1175857"/>
            <a:chOff x="323528" y="116633"/>
            <a:chExt cx="8575228" cy="1175857"/>
          </a:xfrm>
        </p:grpSpPr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3528" y="116633"/>
              <a:ext cx="886443" cy="1080120"/>
            </a:xfrm>
            <a:prstGeom prst="rect">
              <a:avLst/>
            </a:prstGeom>
          </p:spPr>
        </p:pic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64088" y="188640"/>
              <a:ext cx="3534668" cy="110385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8998">
        <p14:warp dir="in"/>
      </p:transition>
    </mc:Choice>
    <mc:Fallback>
      <p:transition spd="slow" advClick="0" advTm="899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7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 Cuarto paso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Realizamos unas plantillas de estrellas para pulverizar con el aerógrafo en el dibujo.</a:t>
            </a:r>
            <a:endParaRPr lang="es-ES" dirty="0"/>
          </a:p>
        </p:txBody>
      </p:sp>
      <p:pic>
        <p:nvPicPr>
          <p:cNvPr id="4" name="3 Imagen" descr="IMG_252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0" y="3501008"/>
            <a:ext cx="3024336" cy="2963292"/>
          </a:xfrm>
          <a:prstGeom prst="rect">
            <a:avLst/>
          </a:prstGeom>
        </p:spPr>
      </p:pic>
      <p:grpSp>
        <p:nvGrpSpPr>
          <p:cNvPr id="5" name="Agrupar 4"/>
          <p:cNvGrpSpPr/>
          <p:nvPr/>
        </p:nvGrpSpPr>
        <p:grpSpPr>
          <a:xfrm>
            <a:off x="323528" y="116633"/>
            <a:ext cx="8575228" cy="1175857"/>
            <a:chOff x="323528" y="116633"/>
            <a:chExt cx="8575228" cy="1175857"/>
          </a:xfrm>
        </p:grpSpPr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3528" y="116633"/>
              <a:ext cx="886443" cy="1080120"/>
            </a:xfrm>
            <a:prstGeom prst="rect">
              <a:avLst/>
            </a:prstGeom>
          </p:spPr>
        </p:pic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64088" y="188640"/>
              <a:ext cx="3534668" cy="1103850"/>
            </a:xfrm>
            <a:prstGeom prst="rect">
              <a:avLst/>
            </a:prstGeom>
          </p:spPr>
        </p:pic>
      </p:grpSp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3506248"/>
            <a:ext cx="3246636" cy="3091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3680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 advTm="9079">
        <p:wipe/>
      </p:transition>
    </mc:Choice>
    <mc:Fallback>
      <p:transition spd="slow" advClick="0" advTm="9079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Aerógrafo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El aerógrafo utilizado es el siguiente:</a:t>
            </a:r>
          </a:p>
          <a:p>
            <a:endParaRPr lang="es-ES" dirty="0"/>
          </a:p>
          <a:p>
            <a:pPr marL="0" indent="0">
              <a:buNone/>
            </a:pPr>
            <a:r>
              <a:rPr lang="es-ES" dirty="0" smtClean="0"/>
              <a:t>   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3429000"/>
            <a:ext cx="3872588" cy="2327920"/>
          </a:xfrm>
          <a:prstGeom prst="rect">
            <a:avLst/>
          </a:prstGeom>
        </p:spPr>
      </p:pic>
      <p:grpSp>
        <p:nvGrpSpPr>
          <p:cNvPr id="5" name="Agrupar 4"/>
          <p:cNvGrpSpPr/>
          <p:nvPr/>
        </p:nvGrpSpPr>
        <p:grpSpPr>
          <a:xfrm>
            <a:off x="323528" y="116633"/>
            <a:ext cx="8575228" cy="1175857"/>
            <a:chOff x="323528" y="116633"/>
            <a:chExt cx="8575228" cy="1175857"/>
          </a:xfrm>
        </p:grpSpPr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3528" y="116633"/>
              <a:ext cx="886443" cy="1080120"/>
            </a:xfrm>
            <a:prstGeom prst="rect">
              <a:avLst/>
            </a:prstGeom>
          </p:spPr>
        </p:pic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64088" y="188640"/>
              <a:ext cx="3534668" cy="11038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272898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022"/>
    </mc:Choice>
    <mc:Fallback>
      <p:transition spd="slow" advTm="90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2" presetID="15" presetClass="emph" presetSubtype="0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3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850"/>
                            </p:stCondLst>
                            <p:childTnLst>
                              <p:par>
                                <p:cTn id="15" presetID="15" presetClass="emph" presetSubtype="0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6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Quinto paso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Desenmascaramos todo y realizamos el sombreado con el aerógrafo, quedándonos como en la imagen.</a:t>
            </a:r>
            <a:endParaRPr lang="es-ES" dirty="0"/>
          </a:p>
        </p:txBody>
      </p:sp>
      <p:pic>
        <p:nvPicPr>
          <p:cNvPr id="4" name="3 Imagen" descr="IMG_252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3356992"/>
            <a:ext cx="7704856" cy="2766817"/>
          </a:xfrm>
          <a:prstGeom prst="rect">
            <a:avLst/>
          </a:prstGeom>
        </p:spPr>
      </p:pic>
      <p:grpSp>
        <p:nvGrpSpPr>
          <p:cNvPr id="5" name="Agrupar 4"/>
          <p:cNvGrpSpPr/>
          <p:nvPr/>
        </p:nvGrpSpPr>
        <p:grpSpPr>
          <a:xfrm>
            <a:off x="323528" y="116633"/>
            <a:ext cx="8575228" cy="1175857"/>
            <a:chOff x="323528" y="116633"/>
            <a:chExt cx="8575228" cy="1175857"/>
          </a:xfrm>
        </p:grpSpPr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3528" y="116633"/>
              <a:ext cx="886443" cy="1080120"/>
            </a:xfrm>
            <a:prstGeom prst="rect">
              <a:avLst/>
            </a:prstGeom>
          </p:spPr>
        </p:pic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64088" y="188640"/>
              <a:ext cx="3534668" cy="110385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9838">
        <p:circle/>
      </p:transition>
    </mc:Choice>
    <mc:Fallback>
      <p:transition spd="slow" advClick="0" advTm="9838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22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720"/>
                            </p:stCondLst>
                            <p:childTnLst>
                              <p:par>
                                <p:cTn id="1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Sexto paso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Enmascaramos todo el dibujo para pasar a pintar la parte azul del capo en </a:t>
            </a:r>
          </a:p>
          <a:p>
            <a:pPr>
              <a:buNone/>
            </a:pPr>
            <a:r>
              <a:rPr lang="es-ES" dirty="0" smtClean="0"/>
              <a:t>    color plata, que es el que hemos </a:t>
            </a:r>
          </a:p>
          <a:p>
            <a:pPr>
              <a:buNone/>
            </a:pPr>
            <a:r>
              <a:rPr lang="es-ES" dirty="0" smtClean="0"/>
              <a:t>    escogido de fondo finalmente.</a:t>
            </a:r>
            <a:endParaRPr lang="es-ES" dirty="0"/>
          </a:p>
        </p:txBody>
      </p:sp>
      <p:pic>
        <p:nvPicPr>
          <p:cNvPr id="4" name="3 Imagen" descr="IMG_252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6064" y="3789040"/>
            <a:ext cx="7884368" cy="3054848"/>
          </a:xfrm>
          <a:prstGeom prst="rect">
            <a:avLst/>
          </a:prstGeom>
        </p:spPr>
      </p:pic>
      <p:grpSp>
        <p:nvGrpSpPr>
          <p:cNvPr id="5" name="Agrupar 4"/>
          <p:cNvGrpSpPr/>
          <p:nvPr/>
        </p:nvGrpSpPr>
        <p:grpSpPr>
          <a:xfrm>
            <a:off x="323528" y="116633"/>
            <a:ext cx="8575228" cy="1175857"/>
            <a:chOff x="323528" y="116633"/>
            <a:chExt cx="8575228" cy="1175857"/>
          </a:xfrm>
        </p:grpSpPr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3528" y="116633"/>
              <a:ext cx="886443" cy="1080120"/>
            </a:xfrm>
            <a:prstGeom prst="rect">
              <a:avLst/>
            </a:prstGeom>
          </p:spPr>
        </p:pic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64088" y="188640"/>
              <a:ext cx="3534668" cy="110385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13141">
        <p14:vortex dir="r"/>
      </p:transition>
    </mc:Choice>
    <mc:Fallback>
      <p:transition spd="slow" advClick="0" advTm="1314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500"/>
                            </p:stCondLst>
                            <p:childTnLst>
                              <p:par>
                                <p:cTn id="1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500"/>
                            </p:stCondLst>
                            <p:childTnLst>
                              <p:par>
                                <p:cTn id="24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Séptimo paso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Por ultimo lacamos el dibujo para darle</a:t>
            </a:r>
          </a:p>
          <a:p>
            <a:pPr>
              <a:buNone/>
            </a:pPr>
            <a:r>
              <a:rPr lang="es-ES" dirty="0"/>
              <a:t> </a:t>
            </a:r>
            <a:r>
              <a:rPr lang="es-ES" dirty="0" smtClean="0"/>
              <a:t>   brillo y con esto </a:t>
            </a:r>
            <a:r>
              <a:rPr lang="es-ES" smtClean="0"/>
              <a:t>habríamos </a:t>
            </a:r>
            <a:r>
              <a:rPr lang="es-ES" smtClean="0"/>
              <a:t>finalizado.</a:t>
            </a:r>
            <a:endParaRPr lang="es-ES" dirty="0"/>
          </a:p>
        </p:txBody>
      </p:sp>
      <p:grpSp>
        <p:nvGrpSpPr>
          <p:cNvPr id="6" name="Agrupar 5"/>
          <p:cNvGrpSpPr/>
          <p:nvPr/>
        </p:nvGrpSpPr>
        <p:grpSpPr>
          <a:xfrm>
            <a:off x="323528" y="116633"/>
            <a:ext cx="8575228" cy="1175857"/>
            <a:chOff x="323528" y="116633"/>
            <a:chExt cx="8575228" cy="1175857"/>
          </a:xfrm>
        </p:grpSpPr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3528" y="116633"/>
              <a:ext cx="886443" cy="1080120"/>
            </a:xfrm>
            <a:prstGeom prst="rect">
              <a:avLst/>
            </a:prstGeom>
          </p:spPr>
        </p:pic>
        <p:pic>
          <p:nvPicPr>
            <p:cNvPr id="8" name="Imagen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64088" y="188640"/>
              <a:ext cx="3534668" cy="1103850"/>
            </a:xfrm>
            <a:prstGeom prst="rect">
              <a:avLst/>
            </a:prstGeom>
          </p:spPr>
        </p:pic>
      </p:grpSp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3501008"/>
            <a:ext cx="7620000" cy="309634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9959">
        <p14:prism isContent="1"/>
      </p:transition>
    </mc:Choice>
    <mc:Fallback>
      <p:transition spd="slow" advClick="0" advTm="995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3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s-ES" dirty="0" smtClean="0"/>
              <a:t>FIN</a:t>
            </a:r>
            <a:br>
              <a:rPr lang="es-ES" dirty="0" smtClean="0"/>
            </a:br>
            <a:r>
              <a:rPr lang="es-ES" dirty="0" smtClean="0"/>
              <a:t>Aerografía sobre capo 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1"/>
                </a:solidFill>
              </a:rPr>
              <a:t>Alumnos: Jesús Javier Fernández-Caballero Corrales</a:t>
            </a:r>
          </a:p>
          <a:p>
            <a:pPr algn="l"/>
            <a:r>
              <a:rPr lang="es-ES" dirty="0" smtClean="0">
                <a:solidFill>
                  <a:schemeClr val="tx1"/>
                </a:solidFill>
              </a:rPr>
              <a:t>                      Raúl Casanova Sánchez </a:t>
            </a:r>
          </a:p>
          <a:p>
            <a:pPr algn="l"/>
            <a:r>
              <a:rPr lang="es-ES" dirty="0"/>
              <a:t> </a:t>
            </a:r>
            <a:r>
              <a:rPr lang="es-ES" dirty="0" smtClean="0"/>
              <a:t>    Tutor: Jesús Ventoso Mancebo   Código</a:t>
            </a:r>
            <a:r>
              <a:rPr lang="es-ES" smtClean="0"/>
              <a:t>:  2545</a:t>
            </a:r>
            <a:endParaRPr lang="es-ES" dirty="0">
              <a:solidFill>
                <a:schemeClr val="tx1"/>
              </a:solidFill>
            </a:endParaRPr>
          </a:p>
        </p:txBody>
      </p:sp>
      <p:grpSp>
        <p:nvGrpSpPr>
          <p:cNvPr id="9" name="Agrupar 8"/>
          <p:cNvGrpSpPr/>
          <p:nvPr/>
        </p:nvGrpSpPr>
        <p:grpSpPr>
          <a:xfrm>
            <a:off x="323528" y="116633"/>
            <a:ext cx="8575228" cy="1175857"/>
            <a:chOff x="323528" y="116633"/>
            <a:chExt cx="8575228" cy="1175857"/>
          </a:xfrm>
        </p:grpSpPr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3528" y="116633"/>
              <a:ext cx="886443" cy="1080120"/>
            </a:xfrm>
            <a:prstGeom prst="rect">
              <a:avLst/>
            </a:prstGeom>
          </p:spPr>
        </p:pic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64088" y="188640"/>
              <a:ext cx="3534668" cy="1103850"/>
            </a:xfrm>
            <a:prstGeom prst="rect">
              <a:avLst/>
            </a:prstGeom>
          </p:spPr>
        </p:pic>
      </p:grpSp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520" y="4981049"/>
            <a:ext cx="2540000" cy="1841500"/>
          </a:xfrm>
          <a:prstGeom prst="rect">
            <a:avLst/>
          </a:prstGeom>
        </p:spPr>
      </p:pic>
      <p:pic>
        <p:nvPicPr>
          <p:cNvPr id="8" name="Imagen 7" descr="índice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5517232"/>
            <a:ext cx="1790700" cy="113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2812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900" advClick="0" advTm="13619">
        <p14:flash/>
      </p:transition>
    </mc:Choice>
    <mc:Fallback>
      <p:transition spd="slow" advClick="0" advTm="1361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500"/>
                            </p:stCondLst>
                            <p:childTnLst>
                              <p:par>
                                <p:cTn id="2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8500"/>
                            </p:stCondLst>
                            <p:childTnLst>
                              <p:par>
                                <p:cTn id="28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320</TotalTime>
  <Words>240</Words>
  <Application>Microsoft Office PowerPoint</Application>
  <PresentationFormat>Presentación en pantalla (4:3)</PresentationFormat>
  <Paragraphs>44</Paragraphs>
  <Slides>12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6" baseType="lpstr">
      <vt:lpstr>Calibri</vt:lpstr>
      <vt:lpstr>Constantia</vt:lpstr>
      <vt:lpstr>Wingdings 2</vt:lpstr>
      <vt:lpstr>Flujo</vt:lpstr>
      <vt:lpstr>Aerografía sobre capo </vt:lpstr>
      <vt:lpstr>Primer paso</vt:lpstr>
      <vt:lpstr>Productos de limpieza</vt:lpstr>
      <vt:lpstr>Segundo paso</vt:lpstr>
      <vt:lpstr>Productos de enmascarar</vt:lpstr>
      <vt:lpstr>Tercer paso</vt:lpstr>
      <vt:lpstr> Cuarto paso</vt:lpstr>
      <vt:lpstr>Aerógrafo</vt:lpstr>
      <vt:lpstr>Quinto paso</vt:lpstr>
      <vt:lpstr>Sexto paso</vt:lpstr>
      <vt:lpstr>Séptimo paso</vt:lpstr>
      <vt:lpstr>FIN Aerografía sobre capo </vt:lpstr>
    </vt:vector>
  </TitlesOfParts>
  <Company> 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Aerografía sobre capo </dc:title>
  <dc:creator>Usuario</dc:creator>
  <cp:lastModifiedBy>jesus gomez vicente</cp:lastModifiedBy>
  <cp:revision>25</cp:revision>
  <dcterms:created xsi:type="dcterms:W3CDTF">2014-03-13T18:50:21Z</dcterms:created>
  <dcterms:modified xsi:type="dcterms:W3CDTF">2014-03-14T11:57:06Z</dcterms:modified>
</cp:coreProperties>
</file>