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256" r:id="rId2"/>
    <p:sldId id="269" r:id="rId3"/>
    <p:sldId id="258" r:id="rId4"/>
    <p:sldId id="257" r:id="rId5"/>
    <p:sldId id="260" r:id="rId6"/>
    <p:sldId id="261" r:id="rId7"/>
    <p:sldId id="259" r:id="rId8"/>
    <p:sldId id="262" r:id="rId9"/>
    <p:sldId id="264" r:id="rId10"/>
    <p:sldId id="263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>
        <p:scale>
          <a:sx n="73" d="100"/>
          <a:sy n="73" d="100"/>
        </p:scale>
        <p:origin x="-1296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15C4B0-4F3A-4742-99BE-85F02F876CCD}" type="doc">
      <dgm:prSet loTypeId="urn:microsoft.com/office/officeart/2008/layout/VerticalCurvedList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33CA7A14-8BD7-4400-B225-0B22EE69DF28}">
      <dgm:prSet phldrT="[Texto]"/>
      <dgm:spPr/>
      <dgm:t>
        <a:bodyPr/>
        <a:lstStyle/>
        <a:p>
          <a:r>
            <a:rPr lang="es-ES" dirty="0" smtClean="0"/>
            <a:t>Aprender la técnica de difuminado en húmedo.</a:t>
          </a:r>
          <a:endParaRPr lang="es-ES" b="1" dirty="0"/>
        </a:p>
      </dgm:t>
    </dgm:pt>
    <dgm:pt modelId="{C2C4A3B2-FAAB-439E-B1A3-F72A8ABD9AC4}" type="parTrans" cxnId="{29B7DFBF-2F3E-46AD-9F29-53C2F56252B8}">
      <dgm:prSet/>
      <dgm:spPr/>
      <dgm:t>
        <a:bodyPr/>
        <a:lstStyle/>
        <a:p>
          <a:endParaRPr lang="es-ES"/>
        </a:p>
      </dgm:t>
    </dgm:pt>
    <dgm:pt modelId="{8CAD9912-AD21-486C-BAAA-D9A9B6CC68E0}" type="sibTrans" cxnId="{29B7DFBF-2F3E-46AD-9F29-53C2F56252B8}">
      <dgm:prSet/>
      <dgm:spPr/>
      <dgm:t>
        <a:bodyPr/>
        <a:lstStyle/>
        <a:p>
          <a:endParaRPr lang="es-ES"/>
        </a:p>
      </dgm:t>
    </dgm:pt>
    <dgm:pt modelId="{A20BD554-FEFF-4C07-82C2-D01EBE14B2D1}">
      <dgm:prSet/>
      <dgm:spPr/>
      <dgm:t>
        <a:bodyPr/>
        <a:lstStyle/>
        <a:p>
          <a:r>
            <a:rPr lang="es-ES" dirty="0" smtClean="0"/>
            <a:t>Ahorrar tiempo y productos en una reparación.</a:t>
          </a:r>
          <a:endParaRPr lang="es-ES" b="1" dirty="0"/>
        </a:p>
      </dgm:t>
    </dgm:pt>
    <dgm:pt modelId="{DA4E96C3-3CEF-44C7-A663-AC7F633C0254}" type="parTrans" cxnId="{73AF488A-FB3F-464C-9179-24772C5F76C5}">
      <dgm:prSet/>
      <dgm:spPr/>
      <dgm:t>
        <a:bodyPr/>
        <a:lstStyle/>
        <a:p>
          <a:endParaRPr lang="es-ES"/>
        </a:p>
      </dgm:t>
    </dgm:pt>
    <dgm:pt modelId="{ADB5AAEC-4E52-4046-8D22-5DAAC4BDAB7B}" type="sibTrans" cxnId="{73AF488A-FB3F-464C-9179-24772C5F76C5}">
      <dgm:prSet/>
      <dgm:spPr/>
      <dgm:t>
        <a:bodyPr/>
        <a:lstStyle/>
        <a:p>
          <a:endParaRPr lang="es-ES"/>
        </a:p>
      </dgm:t>
    </dgm:pt>
    <dgm:pt modelId="{6514582E-530B-4351-96B2-A4EB12FEEC9D}">
      <dgm:prSet/>
      <dgm:spPr/>
      <dgm:t>
        <a:bodyPr/>
        <a:lstStyle/>
        <a:p>
          <a:r>
            <a:rPr lang="es-ES" dirty="0" smtClean="0"/>
            <a:t>Saber usar los productos adecuados.</a:t>
          </a:r>
          <a:endParaRPr lang="es-ES" b="1" dirty="0" smtClean="0"/>
        </a:p>
      </dgm:t>
    </dgm:pt>
    <dgm:pt modelId="{5599CDD7-C649-4957-AAB0-68814FEBFB0B}" type="parTrans" cxnId="{673FDACE-FAF1-49DA-86A1-02741F50C7C4}">
      <dgm:prSet/>
      <dgm:spPr/>
      <dgm:t>
        <a:bodyPr/>
        <a:lstStyle/>
        <a:p>
          <a:endParaRPr lang="es-ES"/>
        </a:p>
      </dgm:t>
    </dgm:pt>
    <dgm:pt modelId="{C07EE52E-358C-4595-8143-88150FB6D98C}" type="sibTrans" cxnId="{673FDACE-FAF1-49DA-86A1-02741F50C7C4}">
      <dgm:prSet/>
      <dgm:spPr/>
      <dgm:t>
        <a:bodyPr/>
        <a:lstStyle/>
        <a:p>
          <a:endParaRPr lang="es-ES"/>
        </a:p>
      </dgm:t>
    </dgm:pt>
    <dgm:pt modelId="{6EE5A488-6F22-4682-844C-B888105A994F}" type="pres">
      <dgm:prSet presAssocID="{3F15C4B0-4F3A-4742-99BE-85F02F876CC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56632359-9D89-4318-8388-5879D656DFA1}" type="pres">
      <dgm:prSet presAssocID="{3F15C4B0-4F3A-4742-99BE-85F02F876CCD}" presName="Name1" presStyleCnt="0"/>
      <dgm:spPr/>
      <dgm:t>
        <a:bodyPr/>
        <a:lstStyle/>
        <a:p>
          <a:endParaRPr lang="es-ES"/>
        </a:p>
      </dgm:t>
    </dgm:pt>
    <dgm:pt modelId="{2DF8EFF0-F383-4F37-ACDC-77C87C781E67}" type="pres">
      <dgm:prSet presAssocID="{3F15C4B0-4F3A-4742-99BE-85F02F876CCD}" presName="cycle" presStyleCnt="0"/>
      <dgm:spPr/>
      <dgm:t>
        <a:bodyPr/>
        <a:lstStyle/>
        <a:p>
          <a:endParaRPr lang="es-ES"/>
        </a:p>
      </dgm:t>
    </dgm:pt>
    <dgm:pt modelId="{551BD0DB-D2A0-4E75-8D60-FABA4B557666}" type="pres">
      <dgm:prSet presAssocID="{3F15C4B0-4F3A-4742-99BE-85F02F876CCD}" presName="srcNode" presStyleLbl="node1" presStyleIdx="0" presStyleCnt="3"/>
      <dgm:spPr/>
      <dgm:t>
        <a:bodyPr/>
        <a:lstStyle/>
        <a:p>
          <a:endParaRPr lang="es-ES"/>
        </a:p>
      </dgm:t>
    </dgm:pt>
    <dgm:pt modelId="{A6BB9941-6C53-42CA-A3E5-D7863C3C2F6E}" type="pres">
      <dgm:prSet presAssocID="{3F15C4B0-4F3A-4742-99BE-85F02F876CCD}" presName="conn" presStyleLbl="parChTrans1D2" presStyleIdx="0" presStyleCnt="1"/>
      <dgm:spPr/>
      <dgm:t>
        <a:bodyPr/>
        <a:lstStyle/>
        <a:p>
          <a:endParaRPr lang="es-ES"/>
        </a:p>
      </dgm:t>
    </dgm:pt>
    <dgm:pt modelId="{870CE1CF-446A-400B-A3DD-FDBAA5B48A31}" type="pres">
      <dgm:prSet presAssocID="{3F15C4B0-4F3A-4742-99BE-85F02F876CCD}" presName="extraNode" presStyleLbl="node1" presStyleIdx="0" presStyleCnt="3"/>
      <dgm:spPr/>
      <dgm:t>
        <a:bodyPr/>
        <a:lstStyle/>
        <a:p>
          <a:endParaRPr lang="es-ES"/>
        </a:p>
      </dgm:t>
    </dgm:pt>
    <dgm:pt modelId="{0DF1CB2E-CB5D-44A0-A6AB-5465E0919D79}" type="pres">
      <dgm:prSet presAssocID="{3F15C4B0-4F3A-4742-99BE-85F02F876CCD}" presName="dstNode" presStyleLbl="node1" presStyleIdx="0" presStyleCnt="3"/>
      <dgm:spPr/>
      <dgm:t>
        <a:bodyPr/>
        <a:lstStyle/>
        <a:p>
          <a:endParaRPr lang="es-ES"/>
        </a:p>
      </dgm:t>
    </dgm:pt>
    <dgm:pt modelId="{420CC599-FF54-4F3D-810F-4411F2C26805}" type="pres">
      <dgm:prSet presAssocID="{33CA7A14-8BD7-4400-B225-0B22EE69DF2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D2B988-06A9-43F5-A73E-5722ED77CAEC}" type="pres">
      <dgm:prSet presAssocID="{33CA7A14-8BD7-4400-B225-0B22EE69DF28}" presName="accent_1" presStyleCnt="0"/>
      <dgm:spPr/>
      <dgm:t>
        <a:bodyPr/>
        <a:lstStyle/>
        <a:p>
          <a:endParaRPr lang="es-ES"/>
        </a:p>
      </dgm:t>
    </dgm:pt>
    <dgm:pt modelId="{B14600BF-B421-4BDB-800B-9C6BC086828F}" type="pres">
      <dgm:prSet presAssocID="{33CA7A14-8BD7-4400-B225-0B22EE69DF28}" presName="accentRepeatNode" presStyleLbl="solidFgAcc1" presStyleIdx="0" presStyleCnt="3"/>
      <dgm:spPr/>
      <dgm:t>
        <a:bodyPr/>
        <a:lstStyle/>
        <a:p>
          <a:endParaRPr lang="es-ES"/>
        </a:p>
      </dgm:t>
    </dgm:pt>
    <dgm:pt modelId="{318634F5-BD56-4950-8020-16E58404A6D1}" type="pres">
      <dgm:prSet presAssocID="{6514582E-530B-4351-96B2-A4EB12FEEC9D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38C6FBA-BB0C-4EC6-B98B-01B860B7845D}" type="pres">
      <dgm:prSet presAssocID="{6514582E-530B-4351-96B2-A4EB12FEEC9D}" presName="accent_2" presStyleCnt="0"/>
      <dgm:spPr/>
      <dgm:t>
        <a:bodyPr/>
        <a:lstStyle/>
        <a:p>
          <a:endParaRPr lang="es-ES"/>
        </a:p>
      </dgm:t>
    </dgm:pt>
    <dgm:pt modelId="{F5A3DE5C-4B78-4E42-BCDD-1B7D9164C2ED}" type="pres">
      <dgm:prSet presAssocID="{6514582E-530B-4351-96B2-A4EB12FEEC9D}" presName="accentRepeatNode" presStyleLbl="solidFgAcc1" presStyleIdx="1" presStyleCnt="3"/>
      <dgm:spPr/>
      <dgm:t>
        <a:bodyPr/>
        <a:lstStyle/>
        <a:p>
          <a:endParaRPr lang="es-ES"/>
        </a:p>
      </dgm:t>
    </dgm:pt>
    <dgm:pt modelId="{5F62E2E9-6BFF-4649-BABA-F8D10A1BD4AC}" type="pres">
      <dgm:prSet presAssocID="{A20BD554-FEFF-4C07-82C2-D01EBE14B2D1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18E4DA-2FF6-460D-A1C4-57A1969AA895}" type="pres">
      <dgm:prSet presAssocID="{A20BD554-FEFF-4C07-82C2-D01EBE14B2D1}" presName="accent_3" presStyleCnt="0"/>
      <dgm:spPr/>
      <dgm:t>
        <a:bodyPr/>
        <a:lstStyle/>
        <a:p>
          <a:endParaRPr lang="es-ES"/>
        </a:p>
      </dgm:t>
    </dgm:pt>
    <dgm:pt modelId="{C736C6EF-50F0-4BE3-9204-164EFAA49580}" type="pres">
      <dgm:prSet presAssocID="{A20BD554-FEFF-4C07-82C2-D01EBE14B2D1}" presName="accentRepeatNode" presStyleLbl="solidFgAcc1" presStyleIdx="2" presStyleCnt="3"/>
      <dgm:spPr/>
      <dgm:t>
        <a:bodyPr/>
        <a:lstStyle/>
        <a:p>
          <a:endParaRPr lang="es-ES"/>
        </a:p>
      </dgm:t>
    </dgm:pt>
  </dgm:ptLst>
  <dgm:cxnLst>
    <dgm:cxn modelId="{C22D8929-61D0-4FE5-AB1F-9714876DDBE1}" type="presOf" srcId="{6514582E-530B-4351-96B2-A4EB12FEEC9D}" destId="{318634F5-BD56-4950-8020-16E58404A6D1}" srcOrd="0" destOrd="0" presId="urn:microsoft.com/office/officeart/2008/layout/VerticalCurvedList"/>
    <dgm:cxn modelId="{5DF96EBA-7B26-45D3-8444-C2F930C9764F}" type="presOf" srcId="{33CA7A14-8BD7-4400-B225-0B22EE69DF28}" destId="{420CC599-FF54-4F3D-810F-4411F2C26805}" srcOrd="0" destOrd="0" presId="urn:microsoft.com/office/officeart/2008/layout/VerticalCurvedList"/>
    <dgm:cxn modelId="{C8D4F4F2-157B-48E4-8EBF-CF4414D15170}" type="presOf" srcId="{A20BD554-FEFF-4C07-82C2-D01EBE14B2D1}" destId="{5F62E2E9-6BFF-4649-BABA-F8D10A1BD4AC}" srcOrd="0" destOrd="0" presId="urn:microsoft.com/office/officeart/2008/layout/VerticalCurvedList"/>
    <dgm:cxn modelId="{29B7DFBF-2F3E-46AD-9F29-53C2F56252B8}" srcId="{3F15C4B0-4F3A-4742-99BE-85F02F876CCD}" destId="{33CA7A14-8BD7-4400-B225-0B22EE69DF28}" srcOrd="0" destOrd="0" parTransId="{C2C4A3B2-FAAB-439E-B1A3-F72A8ABD9AC4}" sibTransId="{8CAD9912-AD21-486C-BAAA-D9A9B6CC68E0}"/>
    <dgm:cxn modelId="{F5A16149-0AAD-4CF6-81C1-00D0F3B2803D}" type="presOf" srcId="{8CAD9912-AD21-486C-BAAA-D9A9B6CC68E0}" destId="{A6BB9941-6C53-42CA-A3E5-D7863C3C2F6E}" srcOrd="0" destOrd="0" presId="urn:microsoft.com/office/officeart/2008/layout/VerticalCurvedList"/>
    <dgm:cxn modelId="{531F8CA0-AEAE-421F-8E59-11AE5F339B00}" type="presOf" srcId="{3F15C4B0-4F3A-4742-99BE-85F02F876CCD}" destId="{6EE5A488-6F22-4682-844C-B888105A994F}" srcOrd="0" destOrd="0" presId="urn:microsoft.com/office/officeart/2008/layout/VerticalCurvedList"/>
    <dgm:cxn modelId="{73AF488A-FB3F-464C-9179-24772C5F76C5}" srcId="{3F15C4B0-4F3A-4742-99BE-85F02F876CCD}" destId="{A20BD554-FEFF-4C07-82C2-D01EBE14B2D1}" srcOrd="2" destOrd="0" parTransId="{DA4E96C3-3CEF-44C7-A663-AC7F633C0254}" sibTransId="{ADB5AAEC-4E52-4046-8D22-5DAAC4BDAB7B}"/>
    <dgm:cxn modelId="{673FDACE-FAF1-49DA-86A1-02741F50C7C4}" srcId="{3F15C4B0-4F3A-4742-99BE-85F02F876CCD}" destId="{6514582E-530B-4351-96B2-A4EB12FEEC9D}" srcOrd="1" destOrd="0" parTransId="{5599CDD7-C649-4957-AAB0-68814FEBFB0B}" sibTransId="{C07EE52E-358C-4595-8143-88150FB6D98C}"/>
    <dgm:cxn modelId="{7EA6EF9D-5C2F-4BE4-8A26-3A4974647BC5}" type="presParOf" srcId="{6EE5A488-6F22-4682-844C-B888105A994F}" destId="{56632359-9D89-4318-8388-5879D656DFA1}" srcOrd="0" destOrd="0" presId="urn:microsoft.com/office/officeart/2008/layout/VerticalCurvedList"/>
    <dgm:cxn modelId="{6A7FC43B-5D9E-416F-B7C6-EBD251CB2181}" type="presParOf" srcId="{56632359-9D89-4318-8388-5879D656DFA1}" destId="{2DF8EFF0-F383-4F37-ACDC-77C87C781E67}" srcOrd="0" destOrd="0" presId="urn:microsoft.com/office/officeart/2008/layout/VerticalCurvedList"/>
    <dgm:cxn modelId="{C0A21CE8-2872-47E1-B239-3C0DEFEAFC33}" type="presParOf" srcId="{2DF8EFF0-F383-4F37-ACDC-77C87C781E67}" destId="{551BD0DB-D2A0-4E75-8D60-FABA4B557666}" srcOrd="0" destOrd="0" presId="urn:microsoft.com/office/officeart/2008/layout/VerticalCurvedList"/>
    <dgm:cxn modelId="{898012D0-41F0-4A19-A123-317A9887CA28}" type="presParOf" srcId="{2DF8EFF0-F383-4F37-ACDC-77C87C781E67}" destId="{A6BB9941-6C53-42CA-A3E5-D7863C3C2F6E}" srcOrd="1" destOrd="0" presId="urn:microsoft.com/office/officeart/2008/layout/VerticalCurvedList"/>
    <dgm:cxn modelId="{B349C899-296E-4EF2-9836-7E031C87D61A}" type="presParOf" srcId="{2DF8EFF0-F383-4F37-ACDC-77C87C781E67}" destId="{870CE1CF-446A-400B-A3DD-FDBAA5B48A31}" srcOrd="2" destOrd="0" presId="urn:microsoft.com/office/officeart/2008/layout/VerticalCurvedList"/>
    <dgm:cxn modelId="{F482E747-7928-4774-B325-59F4BFF48BBD}" type="presParOf" srcId="{2DF8EFF0-F383-4F37-ACDC-77C87C781E67}" destId="{0DF1CB2E-CB5D-44A0-A6AB-5465E0919D79}" srcOrd="3" destOrd="0" presId="urn:microsoft.com/office/officeart/2008/layout/VerticalCurvedList"/>
    <dgm:cxn modelId="{A1F5941E-1B8E-4C41-B150-91D4AB3AFBE2}" type="presParOf" srcId="{56632359-9D89-4318-8388-5879D656DFA1}" destId="{420CC599-FF54-4F3D-810F-4411F2C26805}" srcOrd="1" destOrd="0" presId="urn:microsoft.com/office/officeart/2008/layout/VerticalCurvedList"/>
    <dgm:cxn modelId="{42EBDBFA-B900-46B6-A849-7E33AA0F6B55}" type="presParOf" srcId="{56632359-9D89-4318-8388-5879D656DFA1}" destId="{E0D2B988-06A9-43F5-A73E-5722ED77CAEC}" srcOrd="2" destOrd="0" presId="urn:microsoft.com/office/officeart/2008/layout/VerticalCurvedList"/>
    <dgm:cxn modelId="{43C8BB59-783A-439A-AC24-77A1F1811D34}" type="presParOf" srcId="{E0D2B988-06A9-43F5-A73E-5722ED77CAEC}" destId="{B14600BF-B421-4BDB-800B-9C6BC086828F}" srcOrd="0" destOrd="0" presId="urn:microsoft.com/office/officeart/2008/layout/VerticalCurvedList"/>
    <dgm:cxn modelId="{4863BB13-A7B4-4970-A200-543A6912A5DF}" type="presParOf" srcId="{56632359-9D89-4318-8388-5879D656DFA1}" destId="{318634F5-BD56-4950-8020-16E58404A6D1}" srcOrd="3" destOrd="0" presId="urn:microsoft.com/office/officeart/2008/layout/VerticalCurvedList"/>
    <dgm:cxn modelId="{65ADA3FA-6D85-4DFB-B27B-3743028AC02C}" type="presParOf" srcId="{56632359-9D89-4318-8388-5879D656DFA1}" destId="{738C6FBA-BB0C-4EC6-B98B-01B860B7845D}" srcOrd="4" destOrd="0" presId="urn:microsoft.com/office/officeart/2008/layout/VerticalCurvedList"/>
    <dgm:cxn modelId="{D4073B1C-3D47-478B-98B3-5BA38C3A90C5}" type="presParOf" srcId="{738C6FBA-BB0C-4EC6-B98B-01B860B7845D}" destId="{F5A3DE5C-4B78-4E42-BCDD-1B7D9164C2ED}" srcOrd="0" destOrd="0" presId="urn:microsoft.com/office/officeart/2008/layout/VerticalCurvedList"/>
    <dgm:cxn modelId="{6B56B7B2-49EA-4787-AAF4-C7B7A551A2BA}" type="presParOf" srcId="{56632359-9D89-4318-8388-5879D656DFA1}" destId="{5F62E2E9-6BFF-4649-BABA-F8D10A1BD4AC}" srcOrd="5" destOrd="0" presId="urn:microsoft.com/office/officeart/2008/layout/VerticalCurvedList"/>
    <dgm:cxn modelId="{17DE775F-BFA2-4BE3-A8C6-C9E6490F4A2C}" type="presParOf" srcId="{56632359-9D89-4318-8388-5879D656DFA1}" destId="{AB18E4DA-2FF6-460D-A1C4-57A1969AA895}" srcOrd="6" destOrd="0" presId="urn:microsoft.com/office/officeart/2008/layout/VerticalCurvedList"/>
    <dgm:cxn modelId="{78231BD7-8F74-47B9-9290-8BD637F46F2D}" type="presParOf" srcId="{AB18E4DA-2FF6-460D-A1C4-57A1969AA895}" destId="{C736C6EF-50F0-4BE3-9204-164EFAA49580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B20BBC-316A-4B49-9644-AE3CB852C588}" type="doc">
      <dgm:prSet loTypeId="urn:microsoft.com/office/officeart/2005/8/layout/vList4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9E9EF1F-4F21-4E6A-85FB-2E34C098EF97}">
      <dgm:prSet phldrT="[Texto]"/>
      <dgm:spPr/>
      <dgm:t>
        <a:bodyPr/>
        <a:lstStyle/>
        <a:p>
          <a:r>
            <a:rPr lang="es-ES" b="0" dirty="0" smtClean="0"/>
            <a:t>Papel</a:t>
          </a:r>
          <a:endParaRPr lang="es-ES" b="0" dirty="0"/>
        </a:p>
      </dgm:t>
    </dgm:pt>
    <dgm:pt modelId="{09A06513-9857-496B-9B24-5E5B78DB58FA}" type="parTrans" cxnId="{91FB84DB-FBD6-42B4-8D34-41028FFA8D94}">
      <dgm:prSet/>
      <dgm:spPr/>
      <dgm:t>
        <a:bodyPr/>
        <a:lstStyle/>
        <a:p>
          <a:endParaRPr lang="es-ES"/>
        </a:p>
      </dgm:t>
    </dgm:pt>
    <dgm:pt modelId="{C90E01CB-4FD2-4E8E-811F-EAD8E90DFDAF}" type="sibTrans" cxnId="{91FB84DB-FBD6-42B4-8D34-41028FFA8D94}">
      <dgm:prSet/>
      <dgm:spPr/>
      <dgm:t>
        <a:bodyPr/>
        <a:lstStyle/>
        <a:p>
          <a:endParaRPr lang="es-ES"/>
        </a:p>
      </dgm:t>
    </dgm:pt>
    <dgm:pt modelId="{81CB97CA-868B-4469-80D9-25FED595E17B}">
      <dgm:prSet phldrT="[Texto]"/>
      <dgm:spPr/>
      <dgm:t>
        <a:bodyPr/>
        <a:lstStyle/>
        <a:p>
          <a:r>
            <a:rPr lang="es-ES" dirty="0" smtClean="0"/>
            <a:t>Para limpiar y secar la pieza</a:t>
          </a:r>
          <a:endParaRPr lang="es-ES" dirty="0"/>
        </a:p>
      </dgm:t>
    </dgm:pt>
    <dgm:pt modelId="{2DC8191B-1199-4A1B-9A0C-80BE7A7BB97E}" type="parTrans" cxnId="{C5E05EB2-3DF8-4105-9DE4-265969E8BD8F}">
      <dgm:prSet/>
      <dgm:spPr/>
      <dgm:t>
        <a:bodyPr/>
        <a:lstStyle/>
        <a:p>
          <a:endParaRPr lang="es-ES"/>
        </a:p>
      </dgm:t>
    </dgm:pt>
    <dgm:pt modelId="{84FABE81-B973-46B6-A624-30C64E2FADB3}" type="sibTrans" cxnId="{C5E05EB2-3DF8-4105-9DE4-265969E8BD8F}">
      <dgm:prSet/>
      <dgm:spPr/>
      <dgm:t>
        <a:bodyPr/>
        <a:lstStyle/>
        <a:p>
          <a:endParaRPr lang="es-ES"/>
        </a:p>
      </dgm:t>
    </dgm:pt>
    <dgm:pt modelId="{E530E45E-1833-407B-9C82-ADB350103CE8}">
      <dgm:prSet phldrT="[Texto]"/>
      <dgm:spPr/>
      <dgm:t>
        <a:bodyPr/>
        <a:lstStyle/>
        <a:p>
          <a:r>
            <a:rPr lang="es-ES" b="0" dirty="0" smtClean="0"/>
            <a:t>700-1 </a:t>
          </a:r>
          <a:r>
            <a:rPr lang="es-ES" b="0" dirty="0" err="1" smtClean="0"/>
            <a:t>Glasurit</a:t>
          </a:r>
          <a:r>
            <a:rPr lang="es-ES" b="0" dirty="0" smtClean="0"/>
            <a:t>® Limpiador</a:t>
          </a:r>
          <a:endParaRPr lang="es-ES" b="0" dirty="0"/>
        </a:p>
      </dgm:t>
    </dgm:pt>
    <dgm:pt modelId="{ECA0DFC5-F8DF-45D4-A9C3-08284D43334E}" type="parTrans" cxnId="{6FE415CD-F4B0-45B8-8443-90EECAE818A9}">
      <dgm:prSet/>
      <dgm:spPr/>
      <dgm:t>
        <a:bodyPr/>
        <a:lstStyle/>
        <a:p>
          <a:endParaRPr lang="es-ES"/>
        </a:p>
      </dgm:t>
    </dgm:pt>
    <dgm:pt modelId="{24961EB0-312F-47AE-B67E-5BF717FC57D7}" type="sibTrans" cxnId="{6FE415CD-F4B0-45B8-8443-90EECAE818A9}">
      <dgm:prSet/>
      <dgm:spPr/>
      <dgm:t>
        <a:bodyPr/>
        <a:lstStyle/>
        <a:p>
          <a:endParaRPr lang="es-ES"/>
        </a:p>
      </dgm:t>
    </dgm:pt>
    <dgm:pt modelId="{3D931E31-F04C-40EB-8F3C-FE91BEEB553B}">
      <dgm:prSet phldrT="[Texto]"/>
      <dgm:spPr/>
      <dgm:t>
        <a:bodyPr/>
        <a:lstStyle/>
        <a:p>
          <a:r>
            <a:rPr lang="es-ES" dirty="0" smtClean="0"/>
            <a:t>Limpiador específico previo a la aplicación</a:t>
          </a:r>
          <a:endParaRPr lang="es-ES" dirty="0"/>
        </a:p>
      </dgm:t>
    </dgm:pt>
    <dgm:pt modelId="{220E18A8-BE2A-4A9F-95E2-B8F11BAE500F}" type="parTrans" cxnId="{4CB7851C-EA23-46AE-B17C-D78DF6A8DDBC}">
      <dgm:prSet/>
      <dgm:spPr/>
      <dgm:t>
        <a:bodyPr/>
        <a:lstStyle/>
        <a:p>
          <a:endParaRPr lang="es-ES"/>
        </a:p>
      </dgm:t>
    </dgm:pt>
    <dgm:pt modelId="{46142DDF-30D5-43C0-8D1A-4616FA0DA0CA}" type="sibTrans" cxnId="{4CB7851C-EA23-46AE-B17C-D78DF6A8DDBC}">
      <dgm:prSet/>
      <dgm:spPr/>
      <dgm:t>
        <a:bodyPr/>
        <a:lstStyle/>
        <a:p>
          <a:endParaRPr lang="es-ES"/>
        </a:p>
      </dgm:t>
    </dgm:pt>
    <dgm:pt modelId="{4E708B97-AF8C-44D3-9B8F-0969063AE87A}">
      <dgm:prSet phldrT="[Texto]"/>
      <dgm:spPr/>
      <dgm:t>
        <a:bodyPr/>
        <a:lstStyle/>
        <a:p>
          <a:pPr rtl="0"/>
          <a:r>
            <a:rPr kumimoji="0" lang="es-ES" b="0" dirty="0" smtClean="0"/>
            <a:t>Esponja Abrasiva 3M™</a:t>
          </a:r>
          <a:r>
            <a:rPr kumimoji="0" lang="es-ES" b="0" baseline="0" dirty="0" smtClean="0"/>
            <a:t> </a:t>
          </a:r>
          <a:r>
            <a:rPr kumimoji="0" lang="es-ES" b="0" dirty="0" smtClean="0"/>
            <a:t>Superfina</a:t>
          </a:r>
          <a:endParaRPr lang="es-ES" b="0" dirty="0"/>
        </a:p>
      </dgm:t>
    </dgm:pt>
    <dgm:pt modelId="{8C106FA3-ADB5-4029-B582-2E81BBCF4642}" type="parTrans" cxnId="{03535695-45DC-4111-9B81-63F9F6377A55}">
      <dgm:prSet/>
      <dgm:spPr/>
      <dgm:t>
        <a:bodyPr/>
        <a:lstStyle/>
        <a:p>
          <a:endParaRPr lang="es-ES"/>
        </a:p>
      </dgm:t>
    </dgm:pt>
    <dgm:pt modelId="{3A1DE2E0-CD7A-4429-8544-D511C5C60305}" type="sibTrans" cxnId="{03535695-45DC-4111-9B81-63F9F6377A55}">
      <dgm:prSet/>
      <dgm:spPr/>
      <dgm:t>
        <a:bodyPr/>
        <a:lstStyle/>
        <a:p>
          <a:endParaRPr lang="es-ES"/>
        </a:p>
      </dgm:t>
    </dgm:pt>
    <dgm:pt modelId="{93FD661E-CF12-47E7-9B4D-44A1D87BA933}">
      <dgm:prSet phldrT="[Texto]"/>
      <dgm:spPr/>
      <dgm:t>
        <a:bodyPr/>
        <a:lstStyle/>
        <a:p>
          <a:r>
            <a:rPr lang="es-ES" dirty="0" smtClean="0"/>
            <a:t>Para matizar la pieza y garantizar la adherencia</a:t>
          </a:r>
          <a:endParaRPr lang="es-ES" dirty="0"/>
        </a:p>
      </dgm:t>
    </dgm:pt>
    <dgm:pt modelId="{BA771CAB-4CE2-4E8A-B928-167D2E6B1505}" type="parTrans" cxnId="{210CD038-C0BC-4469-91A8-5E689252C1FA}">
      <dgm:prSet/>
      <dgm:spPr/>
      <dgm:t>
        <a:bodyPr/>
        <a:lstStyle/>
        <a:p>
          <a:endParaRPr lang="es-ES"/>
        </a:p>
      </dgm:t>
    </dgm:pt>
    <dgm:pt modelId="{B2F438CF-20C3-401C-A4D4-8590DFFE66FC}" type="sibTrans" cxnId="{210CD038-C0BC-4469-91A8-5E689252C1FA}">
      <dgm:prSet/>
      <dgm:spPr/>
      <dgm:t>
        <a:bodyPr/>
        <a:lstStyle/>
        <a:p>
          <a:endParaRPr lang="es-ES"/>
        </a:p>
      </dgm:t>
    </dgm:pt>
    <dgm:pt modelId="{3195D632-B799-4793-976B-E81DD112C50C}" type="pres">
      <dgm:prSet presAssocID="{DBB20BBC-316A-4B49-9644-AE3CB852C58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343DDD5-4BBD-4C68-96C1-885B62F95F2B}" type="pres">
      <dgm:prSet presAssocID="{A9E9EF1F-4F21-4E6A-85FB-2E34C098EF97}" presName="comp" presStyleCnt="0"/>
      <dgm:spPr/>
    </dgm:pt>
    <dgm:pt modelId="{49133126-96AF-4395-B6D6-718D92227E23}" type="pres">
      <dgm:prSet presAssocID="{A9E9EF1F-4F21-4E6A-85FB-2E34C098EF97}" presName="box" presStyleLbl="node1" presStyleIdx="0" presStyleCnt="3"/>
      <dgm:spPr/>
      <dgm:t>
        <a:bodyPr/>
        <a:lstStyle/>
        <a:p>
          <a:endParaRPr lang="es-ES"/>
        </a:p>
      </dgm:t>
    </dgm:pt>
    <dgm:pt modelId="{08BAE6D6-315D-4444-A239-12565DB1CCD1}" type="pres">
      <dgm:prSet presAssocID="{A9E9EF1F-4F21-4E6A-85FB-2E34C098EF97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A93E9A7-0223-4A3A-9294-436A8D918560}" type="pres">
      <dgm:prSet presAssocID="{A9E9EF1F-4F21-4E6A-85FB-2E34C098EF9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C47AE1-FAFE-49AC-A450-659CAAFAAD03}" type="pres">
      <dgm:prSet presAssocID="{C90E01CB-4FD2-4E8E-811F-EAD8E90DFDAF}" presName="spacer" presStyleCnt="0"/>
      <dgm:spPr/>
    </dgm:pt>
    <dgm:pt modelId="{1A857FED-74EB-4905-880A-3BADD5260463}" type="pres">
      <dgm:prSet presAssocID="{E530E45E-1833-407B-9C82-ADB350103CE8}" presName="comp" presStyleCnt="0"/>
      <dgm:spPr/>
    </dgm:pt>
    <dgm:pt modelId="{D61630D6-FA91-42EF-80BF-BC24F862B9E4}" type="pres">
      <dgm:prSet presAssocID="{E530E45E-1833-407B-9C82-ADB350103CE8}" presName="box" presStyleLbl="node1" presStyleIdx="1" presStyleCnt="3"/>
      <dgm:spPr/>
      <dgm:t>
        <a:bodyPr/>
        <a:lstStyle/>
        <a:p>
          <a:endParaRPr lang="es-ES"/>
        </a:p>
      </dgm:t>
    </dgm:pt>
    <dgm:pt modelId="{6FE6C86B-22A7-470C-BFB1-E44DA8075499}" type="pres">
      <dgm:prSet presAssocID="{E530E45E-1833-407B-9C82-ADB350103CE8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C8657E6-D7DB-4276-9795-417F574ED2CE}" type="pres">
      <dgm:prSet presAssocID="{E530E45E-1833-407B-9C82-ADB350103CE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38C8B2-D0BD-4D17-801F-A3371D8EADC4}" type="pres">
      <dgm:prSet presAssocID="{24961EB0-312F-47AE-B67E-5BF717FC57D7}" presName="spacer" presStyleCnt="0"/>
      <dgm:spPr/>
    </dgm:pt>
    <dgm:pt modelId="{D0831383-3D66-4151-82A6-3FD811C456A9}" type="pres">
      <dgm:prSet presAssocID="{4E708B97-AF8C-44D3-9B8F-0969063AE87A}" presName="comp" presStyleCnt="0"/>
      <dgm:spPr/>
    </dgm:pt>
    <dgm:pt modelId="{4D44B01D-16D4-4C31-A30E-32A947A4BB6F}" type="pres">
      <dgm:prSet presAssocID="{4E708B97-AF8C-44D3-9B8F-0969063AE87A}" presName="box" presStyleLbl="node1" presStyleIdx="2" presStyleCnt="3"/>
      <dgm:spPr/>
      <dgm:t>
        <a:bodyPr/>
        <a:lstStyle/>
        <a:p>
          <a:endParaRPr lang="es-ES"/>
        </a:p>
      </dgm:t>
    </dgm:pt>
    <dgm:pt modelId="{DBCB2941-8E52-4B3C-949C-7D0E12060CE8}" type="pres">
      <dgm:prSet presAssocID="{4E708B97-AF8C-44D3-9B8F-0969063AE87A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EC0200B-4B62-43AF-ACC3-35CF132C9AA4}" type="pres">
      <dgm:prSet presAssocID="{4E708B97-AF8C-44D3-9B8F-0969063AE87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59B03DC-AEED-4BCD-B4FD-248EF5D421AA}" type="presOf" srcId="{4E708B97-AF8C-44D3-9B8F-0969063AE87A}" destId="{9EC0200B-4B62-43AF-ACC3-35CF132C9AA4}" srcOrd="1" destOrd="0" presId="urn:microsoft.com/office/officeart/2005/8/layout/vList4"/>
    <dgm:cxn modelId="{4CB7851C-EA23-46AE-B17C-D78DF6A8DDBC}" srcId="{E530E45E-1833-407B-9C82-ADB350103CE8}" destId="{3D931E31-F04C-40EB-8F3C-FE91BEEB553B}" srcOrd="0" destOrd="0" parTransId="{220E18A8-BE2A-4A9F-95E2-B8F11BAE500F}" sibTransId="{46142DDF-30D5-43C0-8D1A-4616FA0DA0CA}"/>
    <dgm:cxn modelId="{701FBD99-FE0C-4F98-8788-B3BAAAD592D3}" type="presOf" srcId="{4E708B97-AF8C-44D3-9B8F-0969063AE87A}" destId="{4D44B01D-16D4-4C31-A30E-32A947A4BB6F}" srcOrd="0" destOrd="0" presId="urn:microsoft.com/office/officeart/2005/8/layout/vList4"/>
    <dgm:cxn modelId="{E7909284-BEC0-40A3-9924-3A8BFCAD9035}" type="presOf" srcId="{3D931E31-F04C-40EB-8F3C-FE91BEEB553B}" destId="{D61630D6-FA91-42EF-80BF-BC24F862B9E4}" srcOrd="0" destOrd="1" presId="urn:microsoft.com/office/officeart/2005/8/layout/vList4"/>
    <dgm:cxn modelId="{03535695-45DC-4111-9B81-63F9F6377A55}" srcId="{DBB20BBC-316A-4B49-9644-AE3CB852C588}" destId="{4E708B97-AF8C-44D3-9B8F-0969063AE87A}" srcOrd="2" destOrd="0" parTransId="{8C106FA3-ADB5-4029-B582-2E81BBCF4642}" sibTransId="{3A1DE2E0-CD7A-4429-8544-D511C5C60305}"/>
    <dgm:cxn modelId="{210CD038-C0BC-4469-91A8-5E689252C1FA}" srcId="{4E708B97-AF8C-44D3-9B8F-0969063AE87A}" destId="{93FD661E-CF12-47E7-9B4D-44A1D87BA933}" srcOrd="0" destOrd="0" parTransId="{BA771CAB-4CE2-4E8A-B928-167D2E6B1505}" sibTransId="{B2F438CF-20C3-401C-A4D4-8590DFFE66FC}"/>
    <dgm:cxn modelId="{91FB84DB-FBD6-42B4-8D34-41028FFA8D94}" srcId="{DBB20BBC-316A-4B49-9644-AE3CB852C588}" destId="{A9E9EF1F-4F21-4E6A-85FB-2E34C098EF97}" srcOrd="0" destOrd="0" parTransId="{09A06513-9857-496B-9B24-5E5B78DB58FA}" sibTransId="{C90E01CB-4FD2-4E8E-811F-EAD8E90DFDAF}"/>
    <dgm:cxn modelId="{B6EDB159-3156-4B6B-87B8-DF6EBD62E186}" type="presOf" srcId="{A9E9EF1F-4F21-4E6A-85FB-2E34C098EF97}" destId="{DA93E9A7-0223-4A3A-9294-436A8D918560}" srcOrd="1" destOrd="0" presId="urn:microsoft.com/office/officeart/2005/8/layout/vList4"/>
    <dgm:cxn modelId="{0CF4E401-2368-4C7C-80D2-88C155488404}" type="presOf" srcId="{93FD661E-CF12-47E7-9B4D-44A1D87BA933}" destId="{9EC0200B-4B62-43AF-ACC3-35CF132C9AA4}" srcOrd="1" destOrd="1" presId="urn:microsoft.com/office/officeart/2005/8/layout/vList4"/>
    <dgm:cxn modelId="{C5E05EB2-3DF8-4105-9DE4-265969E8BD8F}" srcId="{A9E9EF1F-4F21-4E6A-85FB-2E34C098EF97}" destId="{81CB97CA-868B-4469-80D9-25FED595E17B}" srcOrd="0" destOrd="0" parTransId="{2DC8191B-1199-4A1B-9A0C-80BE7A7BB97E}" sibTransId="{84FABE81-B973-46B6-A624-30C64E2FADB3}"/>
    <dgm:cxn modelId="{C83F4550-DA13-4C5A-8EE8-5D7A1CCBD745}" type="presOf" srcId="{93FD661E-CF12-47E7-9B4D-44A1D87BA933}" destId="{4D44B01D-16D4-4C31-A30E-32A947A4BB6F}" srcOrd="0" destOrd="1" presId="urn:microsoft.com/office/officeart/2005/8/layout/vList4"/>
    <dgm:cxn modelId="{E35295E6-1A22-44C7-8F8F-61673CC7C488}" type="presOf" srcId="{A9E9EF1F-4F21-4E6A-85FB-2E34C098EF97}" destId="{49133126-96AF-4395-B6D6-718D92227E23}" srcOrd="0" destOrd="0" presId="urn:microsoft.com/office/officeart/2005/8/layout/vList4"/>
    <dgm:cxn modelId="{203D73D6-C8AB-44C3-8CFC-4F74B1D00229}" type="presOf" srcId="{3D931E31-F04C-40EB-8F3C-FE91BEEB553B}" destId="{FC8657E6-D7DB-4276-9795-417F574ED2CE}" srcOrd="1" destOrd="1" presId="urn:microsoft.com/office/officeart/2005/8/layout/vList4"/>
    <dgm:cxn modelId="{6FE415CD-F4B0-45B8-8443-90EECAE818A9}" srcId="{DBB20BBC-316A-4B49-9644-AE3CB852C588}" destId="{E530E45E-1833-407B-9C82-ADB350103CE8}" srcOrd="1" destOrd="0" parTransId="{ECA0DFC5-F8DF-45D4-A9C3-08284D43334E}" sibTransId="{24961EB0-312F-47AE-B67E-5BF717FC57D7}"/>
    <dgm:cxn modelId="{DA489918-3D05-41DC-A0DE-2EC2076714E6}" type="presOf" srcId="{81CB97CA-868B-4469-80D9-25FED595E17B}" destId="{49133126-96AF-4395-B6D6-718D92227E23}" srcOrd="0" destOrd="1" presId="urn:microsoft.com/office/officeart/2005/8/layout/vList4"/>
    <dgm:cxn modelId="{FFB4975E-91F3-46C3-B3C6-3EEDACCC2C34}" type="presOf" srcId="{81CB97CA-868B-4469-80D9-25FED595E17B}" destId="{DA93E9A7-0223-4A3A-9294-436A8D918560}" srcOrd="1" destOrd="1" presId="urn:microsoft.com/office/officeart/2005/8/layout/vList4"/>
    <dgm:cxn modelId="{CCF531E5-29A8-486D-B19A-C2DECB1A5AF5}" type="presOf" srcId="{E530E45E-1833-407B-9C82-ADB350103CE8}" destId="{D61630D6-FA91-42EF-80BF-BC24F862B9E4}" srcOrd="0" destOrd="0" presId="urn:microsoft.com/office/officeart/2005/8/layout/vList4"/>
    <dgm:cxn modelId="{EC0971D6-F565-40FB-AEF6-448E981977F3}" type="presOf" srcId="{E530E45E-1833-407B-9C82-ADB350103CE8}" destId="{FC8657E6-D7DB-4276-9795-417F574ED2CE}" srcOrd="1" destOrd="0" presId="urn:microsoft.com/office/officeart/2005/8/layout/vList4"/>
    <dgm:cxn modelId="{A9452BA9-78D0-4216-ADC3-382F14E5380F}" type="presOf" srcId="{DBB20BBC-316A-4B49-9644-AE3CB852C588}" destId="{3195D632-B799-4793-976B-E81DD112C50C}" srcOrd="0" destOrd="0" presId="urn:microsoft.com/office/officeart/2005/8/layout/vList4"/>
    <dgm:cxn modelId="{B31B10ED-3F11-46DD-B8E5-19CF6D99FF53}" type="presParOf" srcId="{3195D632-B799-4793-976B-E81DD112C50C}" destId="{C343DDD5-4BBD-4C68-96C1-885B62F95F2B}" srcOrd="0" destOrd="0" presId="urn:microsoft.com/office/officeart/2005/8/layout/vList4"/>
    <dgm:cxn modelId="{AA4BC291-5F49-46E5-B556-45EA0079AAD2}" type="presParOf" srcId="{C343DDD5-4BBD-4C68-96C1-885B62F95F2B}" destId="{49133126-96AF-4395-B6D6-718D92227E23}" srcOrd="0" destOrd="0" presId="urn:microsoft.com/office/officeart/2005/8/layout/vList4"/>
    <dgm:cxn modelId="{2F755A4E-0697-4F4D-A962-0ED3A057CBA8}" type="presParOf" srcId="{C343DDD5-4BBD-4C68-96C1-885B62F95F2B}" destId="{08BAE6D6-315D-4444-A239-12565DB1CCD1}" srcOrd="1" destOrd="0" presId="urn:microsoft.com/office/officeart/2005/8/layout/vList4"/>
    <dgm:cxn modelId="{220EFE35-F4C1-4E8B-9F1E-5EB49A60D505}" type="presParOf" srcId="{C343DDD5-4BBD-4C68-96C1-885B62F95F2B}" destId="{DA93E9A7-0223-4A3A-9294-436A8D918560}" srcOrd="2" destOrd="0" presId="urn:microsoft.com/office/officeart/2005/8/layout/vList4"/>
    <dgm:cxn modelId="{706BA36D-4407-41E8-BFEA-9877DF354E54}" type="presParOf" srcId="{3195D632-B799-4793-976B-E81DD112C50C}" destId="{84C47AE1-FAFE-49AC-A450-659CAAFAAD03}" srcOrd="1" destOrd="0" presId="urn:microsoft.com/office/officeart/2005/8/layout/vList4"/>
    <dgm:cxn modelId="{AF29EF92-F17F-4FB4-89B4-23FB8811717A}" type="presParOf" srcId="{3195D632-B799-4793-976B-E81DD112C50C}" destId="{1A857FED-74EB-4905-880A-3BADD5260463}" srcOrd="2" destOrd="0" presId="urn:microsoft.com/office/officeart/2005/8/layout/vList4"/>
    <dgm:cxn modelId="{6F1E93BA-BD91-47D0-89AA-74115C4B1094}" type="presParOf" srcId="{1A857FED-74EB-4905-880A-3BADD5260463}" destId="{D61630D6-FA91-42EF-80BF-BC24F862B9E4}" srcOrd="0" destOrd="0" presId="urn:microsoft.com/office/officeart/2005/8/layout/vList4"/>
    <dgm:cxn modelId="{71F66C85-3D28-47DC-81AD-D4FAA62034A0}" type="presParOf" srcId="{1A857FED-74EB-4905-880A-3BADD5260463}" destId="{6FE6C86B-22A7-470C-BFB1-E44DA8075499}" srcOrd="1" destOrd="0" presId="urn:microsoft.com/office/officeart/2005/8/layout/vList4"/>
    <dgm:cxn modelId="{2F9FBE99-3043-4A5B-B71A-531A96CE806E}" type="presParOf" srcId="{1A857FED-74EB-4905-880A-3BADD5260463}" destId="{FC8657E6-D7DB-4276-9795-417F574ED2CE}" srcOrd="2" destOrd="0" presId="urn:microsoft.com/office/officeart/2005/8/layout/vList4"/>
    <dgm:cxn modelId="{D0D8717E-8005-4DF9-85DF-F36764360B2C}" type="presParOf" srcId="{3195D632-B799-4793-976B-E81DD112C50C}" destId="{1138C8B2-D0BD-4D17-801F-A3371D8EADC4}" srcOrd="3" destOrd="0" presId="urn:microsoft.com/office/officeart/2005/8/layout/vList4"/>
    <dgm:cxn modelId="{5AD69EB4-D1BC-406F-B3F4-E93C5EB9D5BE}" type="presParOf" srcId="{3195D632-B799-4793-976B-E81DD112C50C}" destId="{D0831383-3D66-4151-82A6-3FD811C456A9}" srcOrd="4" destOrd="0" presId="urn:microsoft.com/office/officeart/2005/8/layout/vList4"/>
    <dgm:cxn modelId="{3471E76F-A49D-4BAE-9090-1D4ABC92B9EB}" type="presParOf" srcId="{D0831383-3D66-4151-82A6-3FD811C456A9}" destId="{4D44B01D-16D4-4C31-A30E-32A947A4BB6F}" srcOrd="0" destOrd="0" presId="urn:microsoft.com/office/officeart/2005/8/layout/vList4"/>
    <dgm:cxn modelId="{BEC45FD9-C626-44FD-B6C9-1D3E7715D7F4}" type="presParOf" srcId="{D0831383-3D66-4151-82A6-3FD811C456A9}" destId="{DBCB2941-8E52-4B3C-949C-7D0E12060CE8}" srcOrd="1" destOrd="0" presId="urn:microsoft.com/office/officeart/2005/8/layout/vList4"/>
    <dgm:cxn modelId="{C6F32069-1CAC-4B4F-8CB9-9C1E5DB93A86}" type="presParOf" srcId="{D0831383-3D66-4151-82A6-3FD811C456A9}" destId="{9EC0200B-4B62-43AF-ACC3-35CF132C9AA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B20BBC-316A-4B49-9644-AE3CB852C588}" type="doc">
      <dgm:prSet loTypeId="urn:microsoft.com/office/officeart/2005/8/layout/vList4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9E9EF1F-4F21-4E6A-85FB-2E34C098EF97}">
      <dgm:prSet phldrT="[Texto]"/>
      <dgm:spPr/>
      <dgm:t>
        <a:bodyPr/>
        <a:lstStyle/>
        <a:p>
          <a:r>
            <a:rPr kumimoji="0" lang="pt-BR" dirty="0" smtClean="0"/>
            <a:t>90-M50 </a:t>
          </a:r>
          <a:r>
            <a:rPr kumimoji="0" lang="pt-BR" dirty="0" err="1" smtClean="0"/>
            <a:t>Glasurit</a:t>
          </a:r>
          <a:r>
            <a:rPr kumimoji="0" lang="pt-BR" dirty="0" smtClean="0"/>
            <a:t>® </a:t>
          </a:r>
          <a:r>
            <a:rPr kumimoji="0" lang="pt-BR" dirty="0" err="1" smtClean="0"/>
            <a:t>Barniz</a:t>
          </a:r>
          <a:r>
            <a:rPr kumimoji="0" lang="pt-BR" dirty="0" smtClean="0"/>
            <a:t> para </a:t>
          </a:r>
          <a:r>
            <a:rPr kumimoji="0" lang="pt-BR" dirty="0" err="1" smtClean="0"/>
            <a:t>difuminados</a:t>
          </a:r>
          <a:endParaRPr lang="es-ES" b="1" dirty="0"/>
        </a:p>
      </dgm:t>
    </dgm:pt>
    <dgm:pt modelId="{09A06513-9857-496B-9B24-5E5B78DB58FA}" type="parTrans" cxnId="{91FB84DB-FBD6-42B4-8D34-41028FFA8D94}">
      <dgm:prSet/>
      <dgm:spPr/>
      <dgm:t>
        <a:bodyPr/>
        <a:lstStyle/>
        <a:p>
          <a:endParaRPr lang="es-ES"/>
        </a:p>
      </dgm:t>
    </dgm:pt>
    <dgm:pt modelId="{C90E01CB-4FD2-4E8E-811F-EAD8E90DFDAF}" type="sibTrans" cxnId="{91FB84DB-FBD6-42B4-8D34-41028FFA8D94}">
      <dgm:prSet/>
      <dgm:spPr/>
      <dgm:t>
        <a:bodyPr/>
        <a:lstStyle/>
        <a:p>
          <a:endParaRPr lang="es-ES"/>
        </a:p>
      </dgm:t>
    </dgm:pt>
    <dgm:pt modelId="{81CB97CA-868B-4469-80D9-25FED595E17B}">
      <dgm:prSet phldrT="[Texto]"/>
      <dgm:spPr/>
      <dgm:t>
        <a:bodyPr/>
        <a:lstStyle/>
        <a:p>
          <a:r>
            <a:rPr lang="es-ES" dirty="0" smtClean="0"/>
            <a:t>Integrador que ayuda a unificar el color</a:t>
          </a:r>
          <a:endParaRPr lang="es-ES" dirty="0"/>
        </a:p>
      </dgm:t>
    </dgm:pt>
    <dgm:pt modelId="{2DC8191B-1199-4A1B-9A0C-80BE7A7BB97E}" type="parTrans" cxnId="{C5E05EB2-3DF8-4105-9DE4-265969E8BD8F}">
      <dgm:prSet/>
      <dgm:spPr/>
      <dgm:t>
        <a:bodyPr/>
        <a:lstStyle/>
        <a:p>
          <a:endParaRPr lang="es-ES"/>
        </a:p>
      </dgm:t>
    </dgm:pt>
    <dgm:pt modelId="{84FABE81-B973-46B6-A624-30C64E2FADB3}" type="sibTrans" cxnId="{C5E05EB2-3DF8-4105-9DE4-265969E8BD8F}">
      <dgm:prSet/>
      <dgm:spPr/>
      <dgm:t>
        <a:bodyPr/>
        <a:lstStyle/>
        <a:p>
          <a:endParaRPr lang="es-ES"/>
        </a:p>
      </dgm:t>
    </dgm:pt>
    <dgm:pt modelId="{E530E45E-1833-407B-9C82-ADB350103CE8}">
      <dgm:prSet phldrT="[Texto]"/>
      <dgm:spPr/>
      <dgm:t>
        <a:bodyPr/>
        <a:lstStyle/>
        <a:p>
          <a:r>
            <a:rPr kumimoji="0" lang="es-ES" dirty="0" err="1" smtClean="0"/>
            <a:t>Glasurit</a:t>
          </a:r>
          <a:r>
            <a:rPr kumimoji="0" lang="es-ES" dirty="0" smtClean="0"/>
            <a:t>® Serie 90 Sistema </a:t>
          </a:r>
          <a:r>
            <a:rPr kumimoji="0" lang="es-ES" dirty="0" err="1" smtClean="0"/>
            <a:t>Bicapa</a:t>
          </a:r>
          <a:endParaRPr lang="es-ES" dirty="0"/>
        </a:p>
      </dgm:t>
    </dgm:pt>
    <dgm:pt modelId="{ECA0DFC5-F8DF-45D4-A9C3-08284D43334E}" type="parTrans" cxnId="{6FE415CD-F4B0-45B8-8443-90EECAE818A9}">
      <dgm:prSet/>
      <dgm:spPr/>
      <dgm:t>
        <a:bodyPr/>
        <a:lstStyle/>
        <a:p>
          <a:endParaRPr lang="es-ES"/>
        </a:p>
      </dgm:t>
    </dgm:pt>
    <dgm:pt modelId="{24961EB0-312F-47AE-B67E-5BF717FC57D7}" type="sibTrans" cxnId="{6FE415CD-F4B0-45B8-8443-90EECAE818A9}">
      <dgm:prSet/>
      <dgm:spPr/>
      <dgm:t>
        <a:bodyPr/>
        <a:lstStyle/>
        <a:p>
          <a:endParaRPr lang="es-ES"/>
        </a:p>
      </dgm:t>
    </dgm:pt>
    <dgm:pt modelId="{3D931E31-F04C-40EB-8F3C-FE91BEEB553B}">
      <dgm:prSet phldrT="[Texto]"/>
      <dgm:spPr/>
      <dgm:t>
        <a:bodyPr/>
        <a:lstStyle/>
        <a:p>
          <a:r>
            <a:rPr lang="es-ES" dirty="0" smtClean="0"/>
            <a:t>Color en base agua</a:t>
          </a:r>
          <a:endParaRPr lang="es-ES" dirty="0"/>
        </a:p>
      </dgm:t>
    </dgm:pt>
    <dgm:pt modelId="{220E18A8-BE2A-4A9F-95E2-B8F11BAE500F}" type="parTrans" cxnId="{4CB7851C-EA23-46AE-B17C-D78DF6A8DDBC}">
      <dgm:prSet/>
      <dgm:spPr/>
      <dgm:t>
        <a:bodyPr/>
        <a:lstStyle/>
        <a:p>
          <a:endParaRPr lang="es-ES"/>
        </a:p>
      </dgm:t>
    </dgm:pt>
    <dgm:pt modelId="{46142DDF-30D5-43C0-8D1A-4616FA0DA0CA}" type="sibTrans" cxnId="{4CB7851C-EA23-46AE-B17C-D78DF6A8DDBC}">
      <dgm:prSet/>
      <dgm:spPr/>
      <dgm:t>
        <a:bodyPr/>
        <a:lstStyle/>
        <a:p>
          <a:endParaRPr lang="es-ES"/>
        </a:p>
      </dgm:t>
    </dgm:pt>
    <dgm:pt modelId="{4E708B97-AF8C-44D3-9B8F-0969063AE87A}">
      <dgm:prSet phldrT="[Texto]"/>
      <dgm:spPr/>
      <dgm:t>
        <a:bodyPr/>
        <a:lstStyle/>
        <a:p>
          <a:pPr rtl="0"/>
          <a:r>
            <a:rPr lang="es-ES" b="0" dirty="0" smtClean="0"/>
            <a:t>Pistola HVLP con un pico de 1,3 mm.</a:t>
          </a:r>
          <a:endParaRPr lang="es-ES" b="0" dirty="0"/>
        </a:p>
      </dgm:t>
    </dgm:pt>
    <dgm:pt modelId="{8C106FA3-ADB5-4029-B582-2E81BBCF4642}" type="parTrans" cxnId="{03535695-45DC-4111-9B81-63F9F6377A55}">
      <dgm:prSet/>
      <dgm:spPr/>
      <dgm:t>
        <a:bodyPr/>
        <a:lstStyle/>
        <a:p>
          <a:endParaRPr lang="es-ES"/>
        </a:p>
      </dgm:t>
    </dgm:pt>
    <dgm:pt modelId="{3A1DE2E0-CD7A-4429-8544-D511C5C60305}" type="sibTrans" cxnId="{03535695-45DC-4111-9B81-63F9F6377A55}">
      <dgm:prSet/>
      <dgm:spPr/>
      <dgm:t>
        <a:bodyPr/>
        <a:lstStyle/>
        <a:p>
          <a:endParaRPr lang="es-ES"/>
        </a:p>
      </dgm:t>
    </dgm:pt>
    <dgm:pt modelId="{93FD661E-CF12-47E7-9B4D-44A1D87BA933}">
      <dgm:prSet phldrT="[Texto]"/>
      <dgm:spPr/>
      <dgm:t>
        <a:bodyPr/>
        <a:lstStyle/>
        <a:p>
          <a:r>
            <a:rPr lang="es-ES" dirty="0" smtClean="0"/>
            <a:t>Para aplicar la pintura, laca y el integrador</a:t>
          </a:r>
          <a:endParaRPr lang="es-ES" dirty="0"/>
        </a:p>
      </dgm:t>
    </dgm:pt>
    <dgm:pt modelId="{BA771CAB-4CE2-4E8A-B928-167D2E6B1505}" type="parTrans" cxnId="{210CD038-C0BC-4469-91A8-5E689252C1FA}">
      <dgm:prSet/>
      <dgm:spPr/>
      <dgm:t>
        <a:bodyPr/>
        <a:lstStyle/>
        <a:p>
          <a:endParaRPr lang="es-ES"/>
        </a:p>
      </dgm:t>
    </dgm:pt>
    <dgm:pt modelId="{B2F438CF-20C3-401C-A4D4-8590DFFE66FC}" type="sibTrans" cxnId="{210CD038-C0BC-4469-91A8-5E689252C1FA}">
      <dgm:prSet/>
      <dgm:spPr/>
      <dgm:t>
        <a:bodyPr/>
        <a:lstStyle/>
        <a:p>
          <a:endParaRPr lang="es-ES"/>
        </a:p>
      </dgm:t>
    </dgm:pt>
    <dgm:pt modelId="{3195D632-B799-4793-976B-E81DD112C50C}" type="pres">
      <dgm:prSet presAssocID="{DBB20BBC-316A-4B49-9644-AE3CB852C58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343DDD5-4BBD-4C68-96C1-885B62F95F2B}" type="pres">
      <dgm:prSet presAssocID="{A9E9EF1F-4F21-4E6A-85FB-2E34C098EF97}" presName="comp" presStyleCnt="0"/>
      <dgm:spPr/>
    </dgm:pt>
    <dgm:pt modelId="{49133126-96AF-4395-B6D6-718D92227E23}" type="pres">
      <dgm:prSet presAssocID="{A9E9EF1F-4F21-4E6A-85FB-2E34C098EF97}" presName="box" presStyleLbl="node1" presStyleIdx="0" presStyleCnt="3"/>
      <dgm:spPr/>
      <dgm:t>
        <a:bodyPr/>
        <a:lstStyle/>
        <a:p>
          <a:endParaRPr lang="es-ES"/>
        </a:p>
      </dgm:t>
    </dgm:pt>
    <dgm:pt modelId="{08BAE6D6-315D-4444-A239-12565DB1CCD1}" type="pres">
      <dgm:prSet presAssocID="{A9E9EF1F-4F21-4E6A-85FB-2E34C098EF97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A93E9A7-0223-4A3A-9294-436A8D918560}" type="pres">
      <dgm:prSet presAssocID="{A9E9EF1F-4F21-4E6A-85FB-2E34C098EF9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C47AE1-FAFE-49AC-A450-659CAAFAAD03}" type="pres">
      <dgm:prSet presAssocID="{C90E01CB-4FD2-4E8E-811F-EAD8E90DFDAF}" presName="spacer" presStyleCnt="0"/>
      <dgm:spPr/>
    </dgm:pt>
    <dgm:pt modelId="{1A857FED-74EB-4905-880A-3BADD5260463}" type="pres">
      <dgm:prSet presAssocID="{E530E45E-1833-407B-9C82-ADB350103CE8}" presName="comp" presStyleCnt="0"/>
      <dgm:spPr/>
    </dgm:pt>
    <dgm:pt modelId="{D61630D6-FA91-42EF-80BF-BC24F862B9E4}" type="pres">
      <dgm:prSet presAssocID="{E530E45E-1833-407B-9C82-ADB350103CE8}" presName="box" presStyleLbl="node1" presStyleIdx="1" presStyleCnt="3"/>
      <dgm:spPr/>
      <dgm:t>
        <a:bodyPr/>
        <a:lstStyle/>
        <a:p>
          <a:endParaRPr lang="es-ES"/>
        </a:p>
      </dgm:t>
    </dgm:pt>
    <dgm:pt modelId="{6FE6C86B-22A7-470C-BFB1-E44DA8075499}" type="pres">
      <dgm:prSet presAssocID="{E530E45E-1833-407B-9C82-ADB350103CE8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C8657E6-D7DB-4276-9795-417F574ED2CE}" type="pres">
      <dgm:prSet presAssocID="{E530E45E-1833-407B-9C82-ADB350103CE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38C8B2-D0BD-4D17-801F-A3371D8EADC4}" type="pres">
      <dgm:prSet presAssocID="{24961EB0-312F-47AE-B67E-5BF717FC57D7}" presName="spacer" presStyleCnt="0"/>
      <dgm:spPr/>
    </dgm:pt>
    <dgm:pt modelId="{D0831383-3D66-4151-82A6-3FD811C456A9}" type="pres">
      <dgm:prSet presAssocID="{4E708B97-AF8C-44D3-9B8F-0969063AE87A}" presName="comp" presStyleCnt="0"/>
      <dgm:spPr/>
    </dgm:pt>
    <dgm:pt modelId="{4D44B01D-16D4-4C31-A30E-32A947A4BB6F}" type="pres">
      <dgm:prSet presAssocID="{4E708B97-AF8C-44D3-9B8F-0969063AE87A}" presName="box" presStyleLbl="node1" presStyleIdx="2" presStyleCnt="3"/>
      <dgm:spPr/>
      <dgm:t>
        <a:bodyPr/>
        <a:lstStyle/>
        <a:p>
          <a:endParaRPr lang="es-ES"/>
        </a:p>
      </dgm:t>
    </dgm:pt>
    <dgm:pt modelId="{DBCB2941-8E52-4B3C-949C-7D0E12060CE8}" type="pres">
      <dgm:prSet presAssocID="{4E708B97-AF8C-44D3-9B8F-0969063AE87A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EC0200B-4B62-43AF-ACC3-35CF132C9AA4}" type="pres">
      <dgm:prSet presAssocID="{4E708B97-AF8C-44D3-9B8F-0969063AE87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D4216B5-7FEA-4463-9688-015CA3DFC1A7}" type="presOf" srcId="{81CB97CA-868B-4469-80D9-25FED595E17B}" destId="{DA93E9A7-0223-4A3A-9294-436A8D918560}" srcOrd="1" destOrd="1" presId="urn:microsoft.com/office/officeart/2005/8/layout/vList4"/>
    <dgm:cxn modelId="{B740AE04-EEFB-42FC-BBE0-E1AB3670AF2C}" type="presOf" srcId="{3D931E31-F04C-40EB-8F3C-FE91BEEB553B}" destId="{FC8657E6-D7DB-4276-9795-417F574ED2CE}" srcOrd="1" destOrd="1" presId="urn:microsoft.com/office/officeart/2005/8/layout/vList4"/>
    <dgm:cxn modelId="{4CB7851C-EA23-46AE-B17C-D78DF6A8DDBC}" srcId="{E530E45E-1833-407B-9C82-ADB350103CE8}" destId="{3D931E31-F04C-40EB-8F3C-FE91BEEB553B}" srcOrd="0" destOrd="0" parTransId="{220E18A8-BE2A-4A9F-95E2-B8F11BAE500F}" sibTransId="{46142DDF-30D5-43C0-8D1A-4616FA0DA0CA}"/>
    <dgm:cxn modelId="{03535695-45DC-4111-9B81-63F9F6377A55}" srcId="{DBB20BBC-316A-4B49-9644-AE3CB852C588}" destId="{4E708B97-AF8C-44D3-9B8F-0969063AE87A}" srcOrd="2" destOrd="0" parTransId="{8C106FA3-ADB5-4029-B582-2E81BBCF4642}" sibTransId="{3A1DE2E0-CD7A-4429-8544-D511C5C60305}"/>
    <dgm:cxn modelId="{210CD038-C0BC-4469-91A8-5E689252C1FA}" srcId="{4E708B97-AF8C-44D3-9B8F-0969063AE87A}" destId="{93FD661E-CF12-47E7-9B4D-44A1D87BA933}" srcOrd="0" destOrd="0" parTransId="{BA771CAB-4CE2-4E8A-B928-167D2E6B1505}" sibTransId="{B2F438CF-20C3-401C-A4D4-8590DFFE66FC}"/>
    <dgm:cxn modelId="{AA1001E7-7EF5-4640-98E0-7E61950D91AD}" type="presOf" srcId="{3D931E31-F04C-40EB-8F3C-FE91BEEB553B}" destId="{D61630D6-FA91-42EF-80BF-BC24F862B9E4}" srcOrd="0" destOrd="1" presId="urn:microsoft.com/office/officeart/2005/8/layout/vList4"/>
    <dgm:cxn modelId="{91FB84DB-FBD6-42B4-8D34-41028FFA8D94}" srcId="{DBB20BBC-316A-4B49-9644-AE3CB852C588}" destId="{A9E9EF1F-4F21-4E6A-85FB-2E34C098EF97}" srcOrd="0" destOrd="0" parTransId="{09A06513-9857-496B-9B24-5E5B78DB58FA}" sibTransId="{C90E01CB-4FD2-4E8E-811F-EAD8E90DFDAF}"/>
    <dgm:cxn modelId="{C5E05EB2-3DF8-4105-9DE4-265969E8BD8F}" srcId="{A9E9EF1F-4F21-4E6A-85FB-2E34C098EF97}" destId="{81CB97CA-868B-4469-80D9-25FED595E17B}" srcOrd="0" destOrd="0" parTransId="{2DC8191B-1199-4A1B-9A0C-80BE7A7BB97E}" sibTransId="{84FABE81-B973-46B6-A624-30C64E2FADB3}"/>
    <dgm:cxn modelId="{6FE415CD-F4B0-45B8-8443-90EECAE818A9}" srcId="{DBB20BBC-316A-4B49-9644-AE3CB852C588}" destId="{E530E45E-1833-407B-9C82-ADB350103CE8}" srcOrd="1" destOrd="0" parTransId="{ECA0DFC5-F8DF-45D4-A9C3-08284D43334E}" sibTransId="{24961EB0-312F-47AE-B67E-5BF717FC57D7}"/>
    <dgm:cxn modelId="{C84EEB79-8133-4591-9147-B8DCCFE01369}" type="presOf" srcId="{93FD661E-CF12-47E7-9B4D-44A1D87BA933}" destId="{9EC0200B-4B62-43AF-ACC3-35CF132C9AA4}" srcOrd="1" destOrd="1" presId="urn:microsoft.com/office/officeart/2005/8/layout/vList4"/>
    <dgm:cxn modelId="{60E69A6A-6DE6-46DA-835B-DC569603D337}" type="presOf" srcId="{81CB97CA-868B-4469-80D9-25FED595E17B}" destId="{49133126-96AF-4395-B6D6-718D92227E23}" srcOrd="0" destOrd="1" presId="urn:microsoft.com/office/officeart/2005/8/layout/vList4"/>
    <dgm:cxn modelId="{346E19F5-3B2C-44F9-B62B-ECB51F84EB5C}" type="presOf" srcId="{4E708B97-AF8C-44D3-9B8F-0969063AE87A}" destId="{4D44B01D-16D4-4C31-A30E-32A947A4BB6F}" srcOrd="0" destOrd="0" presId="urn:microsoft.com/office/officeart/2005/8/layout/vList4"/>
    <dgm:cxn modelId="{EDE571A8-5924-4886-B53A-03FFB78A7881}" type="presOf" srcId="{E530E45E-1833-407B-9C82-ADB350103CE8}" destId="{FC8657E6-D7DB-4276-9795-417F574ED2CE}" srcOrd="1" destOrd="0" presId="urn:microsoft.com/office/officeart/2005/8/layout/vList4"/>
    <dgm:cxn modelId="{D3D909C9-BF86-4B23-B1B3-F0E3530B40D0}" type="presOf" srcId="{A9E9EF1F-4F21-4E6A-85FB-2E34C098EF97}" destId="{DA93E9A7-0223-4A3A-9294-436A8D918560}" srcOrd="1" destOrd="0" presId="urn:microsoft.com/office/officeart/2005/8/layout/vList4"/>
    <dgm:cxn modelId="{F7425D44-9963-4D65-A78D-2F965F5721CD}" type="presOf" srcId="{E530E45E-1833-407B-9C82-ADB350103CE8}" destId="{D61630D6-FA91-42EF-80BF-BC24F862B9E4}" srcOrd="0" destOrd="0" presId="urn:microsoft.com/office/officeart/2005/8/layout/vList4"/>
    <dgm:cxn modelId="{8C3E9636-62E1-4837-91C5-682644021F46}" type="presOf" srcId="{A9E9EF1F-4F21-4E6A-85FB-2E34C098EF97}" destId="{49133126-96AF-4395-B6D6-718D92227E23}" srcOrd="0" destOrd="0" presId="urn:microsoft.com/office/officeart/2005/8/layout/vList4"/>
    <dgm:cxn modelId="{24023719-8F3C-40CF-8C17-AB7B3869A3DA}" type="presOf" srcId="{93FD661E-CF12-47E7-9B4D-44A1D87BA933}" destId="{4D44B01D-16D4-4C31-A30E-32A947A4BB6F}" srcOrd="0" destOrd="1" presId="urn:microsoft.com/office/officeart/2005/8/layout/vList4"/>
    <dgm:cxn modelId="{9081224C-6BA7-4179-A4F3-5FB6A633297D}" type="presOf" srcId="{DBB20BBC-316A-4B49-9644-AE3CB852C588}" destId="{3195D632-B799-4793-976B-E81DD112C50C}" srcOrd="0" destOrd="0" presId="urn:microsoft.com/office/officeart/2005/8/layout/vList4"/>
    <dgm:cxn modelId="{C5193FC3-F96C-46B0-B83B-23BC2E259361}" type="presOf" srcId="{4E708B97-AF8C-44D3-9B8F-0969063AE87A}" destId="{9EC0200B-4B62-43AF-ACC3-35CF132C9AA4}" srcOrd="1" destOrd="0" presId="urn:microsoft.com/office/officeart/2005/8/layout/vList4"/>
    <dgm:cxn modelId="{7B7FF4E5-8E63-45B4-B6B9-769007CC1CBB}" type="presParOf" srcId="{3195D632-B799-4793-976B-E81DD112C50C}" destId="{C343DDD5-4BBD-4C68-96C1-885B62F95F2B}" srcOrd="0" destOrd="0" presId="urn:microsoft.com/office/officeart/2005/8/layout/vList4"/>
    <dgm:cxn modelId="{82745CE3-55AC-4AC5-B24C-55F4DEEB2B20}" type="presParOf" srcId="{C343DDD5-4BBD-4C68-96C1-885B62F95F2B}" destId="{49133126-96AF-4395-B6D6-718D92227E23}" srcOrd="0" destOrd="0" presId="urn:microsoft.com/office/officeart/2005/8/layout/vList4"/>
    <dgm:cxn modelId="{4BC63AB4-F1DE-46DE-AD84-C8B2A9085A6E}" type="presParOf" srcId="{C343DDD5-4BBD-4C68-96C1-885B62F95F2B}" destId="{08BAE6D6-315D-4444-A239-12565DB1CCD1}" srcOrd="1" destOrd="0" presId="urn:microsoft.com/office/officeart/2005/8/layout/vList4"/>
    <dgm:cxn modelId="{21660AFD-BFE3-4369-AAD7-BCF059784F32}" type="presParOf" srcId="{C343DDD5-4BBD-4C68-96C1-885B62F95F2B}" destId="{DA93E9A7-0223-4A3A-9294-436A8D918560}" srcOrd="2" destOrd="0" presId="urn:microsoft.com/office/officeart/2005/8/layout/vList4"/>
    <dgm:cxn modelId="{3790F595-7AE2-47C0-95F7-2AC02DFAE2E0}" type="presParOf" srcId="{3195D632-B799-4793-976B-E81DD112C50C}" destId="{84C47AE1-FAFE-49AC-A450-659CAAFAAD03}" srcOrd="1" destOrd="0" presId="urn:microsoft.com/office/officeart/2005/8/layout/vList4"/>
    <dgm:cxn modelId="{7E42522B-88C8-4B15-B1FE-E12A2718E19F}" type="presParOf" srcId="{3195D632-B799-4793-976B-E81DD112C50C}" destId="{1A857FED-74EB-4905-880A-3BADD5260463}" srcOrd="2" destOrd="0" presId="urn:microsoft.com/office/officeart/2005/8/layout/vList4"/>
    <dgm:cxn modelId="{D66F190F-A06C-441B-9DBB-D6A340B067B5}" type="presParOf" srcId="{1A857FED-74EB-4905-880A-3BADD5260463}" destId="{D61630D6-FA91-42EF-80BF-BC24F862B9E4}" srcOrd="0" destOrd="0" presId="urn:microsoft.com/office/officeart/2005/8/layout/vList4"/>
    <dgm:cxn modelId="{6E632D3E-A0E6-42E2-9640-9D1995186C53}" type="presParOf" srcId="{1A857FED-74EB-4905-880A-3BADD5260463}" destId="{6FE6C86B-22A7-470C-BFB1-E44DA8075499}" srcOrd="1" destOrd="0" presId="urn:microsoft.com/office/officeart/2005/8/layout/vList4"/>
    <dgm:cxn modelId="{F597A613-8C05-43C6-B053-534749EA4B3A}" type="presParOf" srcId="{1A857FED-74EB-4905-880A-3BADD5260463}" destId="{FC8657E6-D7DB-4276-9795-417F574ED2CE}" srcOrd="2" destOrd="0" presId="urn:microsoft.com/office/officeart/2005/8/layout/vList4"/>
    <dgm:cxn modelId="{1A43C337-EB37-46A2-BB6C-9B7130EF14AA}" type="presParOf" srcId="{3195D632-B799-4793-976B-E81DD112C50C}" destId="{1138C8B2-D0BD-4D17-801F-A3371D8EADC4}" srcOrd="3" destOrd="0" presId="urn:microsoft.com/office/officeart/2005/8/layout/vList4"/>
    <dgm:cxn modelId="{37DED4D4-9581-464C-94B9-19C72BC090CB}" type="presParOf" srcId="{3195D632-B799-4793-976B-E81DD112C50C}" destId="{D0831383-3D66-4151-82A6-3FD811C456A9}" srcOrd="4" destOrd="0" presId="urn:microsoft.com/office/officeart/2005/8/layout/vList4"/>
    <dgm:cxn modelId="{4ECD6EE0-F5B9-4565-AD44-CCE88E4307F6}" type="presParOf" srcId="{D0831383-3D66-4151-82A6-3FD811C456A9}" destId="{4D44B01D-16D4-4C31-A30E-32A947A4BB6F}" srcOrd="0" destOrd="0" presId="urn:microsoft.com/office/officeart/2005/8/layout/vList4"/>
    <dgm:cxn modelId="{5982A5B6-E536-45D9-B1DC-4A7458AC859D}" type="presParOf" srcId="{D0831383-3D66-4151-82A6-3FD811C456A9}" destId="{DBCB2941-8E52-4B3C-949C-7D0E12060CE8}" srcOrd="1" destOrd="0" presId="urn:microsoft.com/office/officeart/2005/8/layout/vList4"/>
    <dgm:cxn modelId="{E5EFDB35-C245-4407-8EA8-7FC80A87452E}" type="presParOf" srcId="{D0831383-3D66-4151-82A6-3FD811C456A9}" destId="{9EC0200B-4B62-43AF-ACC3-35CF132C9AA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B20BBC-316A-4B49-9644-AE3CB852C588}" type="doc">
      <dgm:prSet loTypeId="urn:microsoft.com/office/officeart/2005/8/layout/vList4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9E9EF1F-4F21-4E6A-85FB-2E34C098EF97}">
      <dgm:prSet phldrT="[Texto]"/>
      <dgm:spPr/>
      <dgm:t>
        <a:bodyPr/>
        <a:lstStyle/>
        <a:p>
          <a:r>
            <a:rPr kumimoji="0" lang="es-ES" dirty="0" smtClean="0"/>
            <a:t>923- </a:t>
          </a:r>
          <a:r>
            <a:rPr kumimoji="0" lang="es-ES" dirty="0" err="1" smtClean="0"/>
            <a:t>Glasurit</a:t>
          </a:r>
          <a:r>
            <a:rPr kumimoji="0" lang="es-ES" dirty="0" smtClean="0"/>
            <a:t>® Laca acrílica HS VOC</a:t>
          </a:r>
          <a:endParaRPr lang="es-ES" b="1" dirty="0"/>
        </a:p>
      </dgm:t>
    </dgm:pt>
    <dgm:pt modelId="{09A06513-9857-496B-9B24-5E5B78DB58FA}" type="parTrans" cxnId="{91FB84DB-FBD6-42B4-8D34-41028FFA8D94}">
      <dgm:prSet/>
      <dgm:spPr/>
      <dgm:t>
        <a:bodyPr/>
        <a:lstStyle/>
        <a:p>
          <a:endParaRPr lang="es-ES"/>
        </a:p>
      </dgm:t>
    </dgm:pt>
    <dgm:pt modelId="{C90E01CB-4FD2-4E8E-811F-EAD8E90DFDAF}" type="sibTrans" cxnId="{91FB84DB-FBD6-42B4-8D34-41028FFA8D94}">
      <dgm:prSet/>
      <dgm:spPr/>
      <dgm:t>
        <a:bodyPr/>
        <a:lstStyle/>
        <a:p>
          <a:endParaRPr lang="es-ES"/>
        </a:p>
      </dgm:t>
    </dgm:pt>
    <dgm:pt modelId="{81CB97CA-868B-4469-80D9-25FED595E17B}">
      <dgm:prSet phldrT="[Texto]"/>
      <dgm:spPr/>
      <dgm:t>
        <a:bodyPr/>
        <a:lstStyle/>
        <a:p>
          <a:r>
            <a:rPr lang="es-ES" dirty="0" smtClean="0"/>
            <a:t>Laca que proporciona brillo y protección a la pieza</a:t>
          </a:r>
          <a:endParaRPr lang="es-ES" dirty="0"/>
        </a:p>
      </dgm:t>
    </dgm:pt>
    <dgm:pt modelId="{2DC8191B-1199-4A1B-9A0C-80BE7A7BB97E}" type="parTrans" cxnId="{C5E05EB2-3DF8-4105-9DE4-265969E8BD8F}">
      <dgm:prSet/>
      <dgm:spPr/>
      <dgm:t>
        <a:bodyPr/>
        <a:lstStyle/>
        <a:p>
          <a:endParaRPr lang="es-ES"/>
        </a:p>
      </dgm:t>
    </dgm:pt>
    <dgm:pt modelId="{84FABE81-B973-46B6-A624-30C64E2FADB3}" type="sibTrans" cxnId="{C5E05EB2-3DF8-4105-9DE4-265969E8BD8F}">
      <dgm:prSet/>
      <dgm:spPr/>
      <dgm:t>
        <a:bodyPr/>
        <a:lstStyle/>
        <a:p>
          <a:endParaRPr lang="es-ES"/>
        </a:p>
      </dgm:t>
    </dgm:pt>
    <dgm:pt modelId="{E530E45E-1833-407B-9C82-ADB350103CE8}">
      <dgm:prSet phldrT="[Texto]"/>
      <dgm:spPr/>
      <dgm:t>
        <a:bodyPr/>
        <a:lstStyle/>
        <a:p>
          <a:r>
            <a:rPr lang="es-ES" b="0" dirty="0" smtClean="0"/>
            <a:t>Endurecedor 929-33 </a:t>
          </a:r>
          <a:r>
            <a:rPr kumimoji="0" lang="es-ES" b="0" dirty="0" err="1" smtClean="0"/>
            <a:t>Glasurit</a:t>
          </a:r>
          <a:r>
            <a:rPr kumimoji="0" lang="es-ES" b="0" dirty="0" smtClean="0"/>
            <a:t>® </a:t>
          </a:r>
          <a:endParaRPr lang="es-ES" b="0" dirty="0"/>
        </a:p>
      </dgm:t>
    </dgm:pt>
    <dgm:pt modelId="{ECA0DFC5-F8DF-45D4-A9C3-08284D43334E}" type="parTrans" cxnId="{6FE415CD-F4B0-45B8-8443-90EECAE818A9}">
      <dgm:prSet/>
      <dgm:spPr/>
      <dgm:t>
        <a:bodyPr/>
        <a:lstStyle/>
        <a:p>
          <a:endParaRPr lang="es-ES"/>
        </a:p>
      </dgm:t>
    </dgm:pt>
    <dgm:pt modelId="{24961EB0-312F-47AE-B67E-5BF717FC57D7}" type="sibTrans" cxnId="{6FE415CD-F4B0-45B8-8443-90EECAE818A9}">
      <dgm:prSet/>
      <dgm:spPr/>
      <dgm:t>
        <a:bodyPr/>
        <a:lstStyle/>
        <a:p>
          <a:endParaRPr lang="es-ES"/>
        </a:p>
      </dgm:t>
    </dgm:pt>
    <dgm:pt modelId="{3D931E31-F04C-40EB-8F3C-FE91BEEB553B}">
      <dgm:prSet phldrT="[Texto]"/>
      <dgm:spPr/>
      <dgm:t>
        <a:bodyPr/>
        <a:lstStyle/>
        <a:p>
          <a:r>
            <a:rPr lang="es-ES" dirty="0" smtClean="0"/>
            <a:t>Activador para endurecer la laca</a:t>
          </a:r>
          <a:endParaRPr lang="es-ES" dirty="0"/>
        </a:p>
      </dgm:t>
    </dgm:pt>
    <dgm:pt modelId="{220E18A8-BE2A-4A9F-95E2-B8F11BAE500F}" type="parTrans" cxnId="{4CB7851C-EA23-46AE-B17C-D78DF6A8DDBC}">
      <dgm:prSet/>
      <dgm:spPr/>
      <dgm:t>
        <a:bodyPr/>
        <a:lstStyle/>
        <a:p>
          <a:endParaRPr lang="es-ES"/>
        </a:p>
      </dgm:t>
    </dgm:pt>
    <dgm:pt modelId="{46142DDF-30D5-43C0-8D1A-4616FA0DA0CA}" type="sibTrans" cxnId="{4CB7851C-EA23-46AE-B17C-D78DF6A8DDBC}">
      <dgm:prSet/>
      <dgm:spPr/>
      <dgm:t>
        <a:bodyPr/>
        <a:lstStyle/>
        <a:p>
          <a:endParaRPr lang="es-ES"/>
        </a:p>
      </dgm:t>
    </dgm:pt>
    <dgm:pt modelId="{4E708B97-AF8C-44D3-9B8F-0969063AE87A}">
      <dgm:prSet phldrT="[Texto]"/>
      <dgm:spPr/>
      <dgm:t>
        <a:bodyPr/>
        <a:lstStyle/>
        <a:p>
          <a:pPr rtl="0"/>
          <a:r>
            <a:rPr lang="es-ES" b="0" dirty="0" smtClean="0"/>
            <a:t>Diluyente 352-450 </a:t>
          </a:r>
          <a:r>
            <a:rPr kumimoji="0" lang="es-ES" b="0" dirty="0" err="1" smtClean="0"/>
            <a:t>Glasurit</a:t>
          </a:r>
          <a:r>
            <a:rPr kumimoji="0" lang="es-ES" b="0" dirty="0" smtClean="0"/>
            <a:t>® </a:t>
          </a:r>
          <a:endParaRPr lang="es-ES" b="0" dirty="0"/>
        </a:p>
      </dgm:t>
    </dgm:pt>
    <dgm:pt modelId="{8C106FA3-ADB5-4029-B582-2E81BBCF4642}" type="parTrans" cxnId="{03535695-45DC-4111-9B81-63F9F6377A55}">
      <dgm:prSet/>
      <dgm:spPr/>
      <dgm:t>
        <a:bodyPr/>
        <a:lstStyle/>
        <a:p>
          <a:endParaRPr lang="es-ES"/>
        </a:p>
      </dgm:t>
    </dgm:pt>
    <dgm:pt modelId="{3A1DE2E0-CD7A-4429-8544-D511C5C60305}" type="sibTrans" cxnId="{03535695-45DC-4111-9B81-63F9F6377A55}">
      <dgm:prSet/>
      <dgm:spPr/>
      <dgm:t>
        <a:bodyPr/>
        <a:lstStyle/>
        <a:p>
          <a:endParaRPr lang="es-ES"/>
        </a:p>
      </dgm:t>
    </dgm:pt>
    <dgm:pt modelId="{93FD661E-CF12-47E7-9B4D-44A1D87BA933}">
      <dgm:prSet phldrT="[Texto]"/>
      <dgm:spPr/>
      <dgm:t>
        <a:bodyPr/>
        <a:lstStyle/>
        <a:p>
          <a:r>
            <a:rPr lang="es-ES" dirty="0" smtClean="0"/>
            <a:t>Para ajustar la viscosidad de la laca</a:t>
          </a:r>
          <a:endParaRPr lang="es-ES" dirty="0"/>
        </a:p>
      </dgm:t>
    </dgm:pt>
    <dgm:pt modelId="{BA771CAB-4CE2-4E8A-B928-167D2E6B1505}" type="parTrans" cxnId="{210CD038-C0BC-4469-91A8-5E689252C1FA}">
      <dgm:prSet/>
      <dgm:spPr/>
      <dgm:t>
        <a:bodyPr/>
        <a:lstStyle/>
        <a:p>
          <a:endParaRPr lang="es-ES"/>
        </a:p>
      </dgm:t>
    </dgm:pt>
    <dgm:pt modelId="{B2F438CF-20C3-401C-A4D4-8590DFFE66FC}" type="sibTrans" cxnId="{210CD038-C0BC-4469-91A8-5E689252C1FA}">
      <dgm:prSet/>
      <dgm:spPr/>
      <dgm:t>
        <a:bodyPr/>
        <a:lstStyle/>
        <a:p>
          <a:endParaRPr lang="es-ES"/>
        </a:p>
      </dgm:t>
    </dgm:pt>
    <dgm:pt modelId="{3195D632-B799-4793-976B-E81DD112C50C}" type="pres">
      <dgm:prSet presAssocID="{DBB20BBC-316A-4B49-9644-AE3CB852C58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343DDD5-4BBD-4C68-96C1-885B62F95F2B}" type="pres">
      <dgm:prSet presAssocID="{A9E9EF1F-4F21-4E6A-85FB-2E34C098EF97}" presName="comp" presStyleCnt="0"/>
      <dgm:spPr/>
    </dgm:pt>
    <dgm:pt modelId="{49133126-96AF-4395-B6D6-718D92227E23}" type="pres">
      <dgm:prSet presAssocID="{A9E9EF1F-4F21-4E6A-85FB-2E34C098EF97}" presName="box" presStyleLbl="node1" presStyleIdx="0" presStyleCnt="3"/>
      <dgm:spPr/>
      <dgm:t>
        <a:bodyPr/>
        <a:lstStyle/>
        <a:p>
          <a:endParaRPr lang="es-ES"/>
        </a:p>
      </dgm:t>
    </dgm:pt>
    <dgm:pt modelId="{08BAE6D6-315D-4444-A239-12565DB1CCD1}" type="pres">
      <dgm:prSet presAssocID="{A9E9EF1F-4F21-4E6A-85FB-2E34C098EF97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A93E9A7-0223-4A3A-9294-436A8D918560}" type="pres">
      <dgm:prSet presAssocID="{A9E9EF1F-4F21-4E6A-85FB-2E34C098EF9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C47AE1-FAFE-49AC-A450-659CAAFAAD03}" type="pres">
      <dgm:prSet presAssocID="{C90E01CB-4FD2-4E8E-811F-EAD8E90DFDAF}" presName="spacer" presStyleCnt="0"/>
      <dgm:spPr/>
    </dgm:pt>
    <dgm:pt modelId="{1A857FED-74EB-4905-880A-3BADD5260463}" type="pres">
      <dgm:prSet presAssocID="{E530E45E-1833-407B-9C82-ADB350103CE8}" presName="comp" presStyleCnt="0"/>
      <dgm:spPr/>
    </dgm:pt>
    <dgm:pt modelId="{D61630D6-FA91-42EF-80BF-BC24F862B9E4}" type="pres">
      <dgm:prSet presAssocID="{E530E45E-1833-407B-9C82-ADB350103CE8}" presName="box" presStyleLbl="node1" presStyleIdx="1" presStyleCnt="3"/>
      <dgm:spPr/>
      <dgm:t>
        <a:bodyPr/>
        <a:lstStyle/>
        <a:p>
          <a:endParaRPr lang="es-ES"/>
        </a:p>
      </dgm:t>
    </dgm:pt>
    <dgm:pt modelId="{6FE6C86B-22A7-470C-BFB1-E44DA8075499}" type="pres">
      <dgm:prSet presAssocID="{E530E45E-1833-407B-9C82-ADB350103CE8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C8657E6-D7DB-4276-9795-417F574ED2CE}" type="pres">
      <dgm:prSet presAssocID="{E530E45E-1833-407B-9C82-ADB350103CE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38C8B2-D0BD-4D17-801F-A3371D8EADC4}" type="pres">
      <dgm:prSet presAssocID="{24961EB0-312F-47AE-B67E-5BF717FC57D7}" presName="spacer" presStyleCnt="0"/>
      <dgm:spPr/>
    </dgm:pt>
    <dgm:pt modelId="{D0831383-3D66-4151-82A6-3FD811C456A9}" type="pres">
      <dgm:prSet presAssocID="{4E708B97-AF8C-44D3-9B8F-0969063AE87A}" presName="comp" presStyleCnt="0"/>
      <dgm:spPr/>
    </dgm:pt>
    <dgm:pt modelId="{4D44B01D-16D4-4C31-A30E-32A947A4BB6F}" type="pres">
      <dgm:prSet presAssocID="{4E708B97-AF8C-44D3-9B8F-0969063AE87A}" presName="box" presStyleLbl="node1" presStyleIdx="2" presStyleCnt="3"/>
      <dgm:spPr/>
      <dgm:t>
        <a:bodyPr/>
        <a:lstStyle/>
        <a:p>
          <a:endParaRPr lang="es-ES"/>
        </a:p>
      </dgm:t>
    </dgm:pt>
    <dgm:pt modelId="{DBCB2941-8E52-4B3C-949C-7D0E12060CE8}" type="pres">
      <dgm:prSet presAssocID="{4E708B97-AF8C-44D3-9B8F-0969063AE87A}" presName="img" presStyleLbl="fgImgPlace1" presStyleIdx="2" presStyleCnt="3" custLinFactNeighborY="-101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EC0200B-4B62-43AF-ACC3-35CF132C9AA4}" type="pres">
      <dgm:prSet presAssocID="{4E708B97-AF8C-44D3-9B8F-0969063AE87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8AF2A84-6DF7-41D9-9A09-7167A1805BD2}" type="presOf" srcId="{A9E9EF1F-4F21-4E6A-85FB-2E34C098EF97}" destId="{DA93E9A7-0223-4A3A-9294-436A8D918560}" srcOrd="1" destOrd="0" presId="urn:microsoft.com/office/officeart/2005/8/layout/vList4"/>
    <dgm:cxn modelId="{4CB7851C-EA23-46AE-B17C-D78DF6A8DDBC}" srcId="{E530E45E-1833-407B-9C82-ADB350103CE8}" destId="{3D931E31-F04C-40EB-8F3C-FE91BEEB553B}" srcOrd="0" destOrd="0" parTransId="{220E18A8-BE2A-4A9F-95E2-B8F11BAE500F}" sibTransId="{46142DDF-30D5-43C0-8D1A-4616FA0DA0CA}"/>
    <dgm:cxn modelId="{8C52D1E2-0880-4A24-ABA5-861C522ED5C6}" type="presOf" srcId="{4E708B97-AF8C-44D3-9B8F-0969063AE87A}" destId="{9EC0200B-4B62-43AF-ACC3-35CF132C9AA4}" srcOrd="1" destOrd="0" presId="urn:microsoft.com/office/officeart/2005/8/layout/vList4"/>
    <dgm:cxn modelId="{E34B9CBE-6BFC-41B4-934E-AF4F3019B86A}" type="presOf" srcId="{93FD661E-CF12-47E7-9B4D-44A1D87BA933}" destId="{4D44B01D-16D4-4C31-A30E-32A947A4BB6F}" srcOrd="0" destOrd="1" presId="urn:microsoft.com/office/officeart/2005/8/layout/vList4"/>
    <dgm:cxn modelId="{03535695-45DC-4111-9B81-63F9F6377A55}" srcId="{DBB20BBC-316A-4B49-9644-AE3CB852C588}" destId="{4E708B97-AF8C-44D3-9B8F-0969063AE87A}" srcOrd="2" destOrd="0" parTransId="{8C106FA3-ADB5-4029-B582-2E81BBCF4642}" sibTransId="{3A1DE2E0-CD7A-4429-8544-D511C5C60305}"/>
    <dgm:cxn modelId="{210CD038-C0BC-4469-91A8-5E689252C1FA}" srcId="{4E708B97-AF8C-44D3-9B8F-0969063AE87A}" destId="{93FD661E-CF12-47E7-9B4D-44A1D87BA933}" srcOrd="0" destOrd="0" parTransId="{BA771CAB-4CE2-4E8A-B928-167D2E6B1505}" sibTransId="{B2F438CF-20C3-401C-A4D4-8590DFFE66FC}"/>
    <dgm:cxn modelId="{91FB84DB-FBD6-42B4-8D34-41028FFA8D94}" srcId="{DBB20BBC-316A-4B49-9644-AE3CB852C588}" destId="{A9E9EF1F-4F21-4E6A-85FB-2E34C098EF97}" srcOrd="0" destOrd="0" parTransId="{09A06513-9857-496B-9B24-5E5B78DB58FA}" sibTransId="{C90E01CB-4FD2-4E8E-811F-EAD8E90DFDAF}"/>
    <dgm:cxn modelId="{0E8AAAC7-B63F-4A8C-8FB7-D6A1B3D754A7}" type="presOf" srcId="{E530E45E-1833-407B-9C82-ADB350103CE8}" destId="{FC8657E6-D7DB-4276-9795-417F574ED2CE}" srcOrd="1" destOrd="0" presId="urn:microsoft.com/office/officeart/2005/8/layout/vList4"/>
    <dgm:cxn modelId="{68153C7A-4B78-4C41-B772-D9080363C26E}" type="presOf" srcId="{3D931E31-F04C-40EB-8F3C-FE91BEEB553B}" destId="{D61630D6-FA91-42EF-80BF-BC24F862B9E4}" srcOrd="0" destOrd="1" presId="urn:microsoft.com/office/officeart/2005/8/layout/vList4"/>
    <dgm:cxn modelId="{710B3E62-E487-4D92-A2E5-B6AE0B27F05A}" type="presOf" srcId="{3D931E31-F04C-40EB-8F3C-FE91BEEB553B}" destId="{FC8657E6-D7DB-4276-9795-417F574ED2CE}" srcOrd="1" destOrd="1" presId="urn:microsoft.com/office/officeart/2005/8/layout/vList4"/>
    <dgm:cxn modelId="{C5E05EB2-3DF8-4105-9DE4-265969E8BD8F}" srcId="{A9E9EF1F-4F21-4E6A-85FB-2E34C098EF97}" destId="{81CB97CA-868B-4469-80D9-25FED595E17B}" srcOrd="0" destOrd="0" parTransId="{2DC8191B-1199-4A1B-9A0C-80BE7A7BB97E}" sibTransId="{84FABE81-B973-46B6-A624-30C64E2FADB3}"/>
    <dgm:cxn modelId="{6FE415CD-F4B0-45B8-8443-90EECAE818A9}" srcId="{DBB20BBC-316A-4B49-9644-AE3CB852C588}" destId="{E530E45E-1833-407B-9C82-ADB350103CE8}" srcOrd="1" destOrd="0" parTransId="{ECA0DFC5-F8DF-45D4-A9C3-08284D43334E}" sibTransId="{24961EB0-312F-47AE-B67E-5BF717FC57D7}"/>
    <dgm:cxn modelId="{3274AC82-32D4-4772-BA3B-BE90CDDE4DCA}" type="presOf" srcId="{E530E45E-1833-407B-9C82-ADB350103CE8}" destId="{D61630D6-FA91-42EF-80BF-BC24F862B9E4}" srcOrd="0" destOrd="0" presId="urn:microsoft.com/office/officeart/2005/8/layout/vList4"/>
    <dgm:cxn modelId="{0B0573CE-AD22-46F4-80D6-A7F064D8A662}" type="presOf" srcId="{93FD661E-CF12-47E7-9B4D-44A1D87BA933}" destId="{9EC0200B-4B62-43AF-ACC3-35CF132C9AA4}" srcOrd="1" destOrd="1" presId="urn:microsoft.com/office/officeart/2005/8/layout/vList4"/>
    <dgm:cxn modelId="{89C9C42F-0E93-45A9-B215-10050679F7CF}" type="presOf" srcId="{DBB20BBC-316A-4B49-9644-AE3CB852C588}" destId="{3195D632-B799-4793-976B-E81DD112C50C}" srcOrd="0" destOrd="0" presId="urn:microsoft.com/office/officeart/2005/8/layout/vList4"/>
    <dgm:cxn modelId="{F9E3FDAF-F532-49C8-8888-33E75184436E}" type="presOf" srcId="{4E708B97-AF8C-44D3-9B8F-0969063AE87A}" destId="{4D44B01D-16D4-4C31-A30E-32A947A4BB6F}" srcOrd="0" destOrd="0" presId="urn:microsoft.com/office/officeart/2005/8/layout/vList4"/>
    <dgm:cxn modelId="{7CAE00A6-4B2A-4819-9702-2E46A116496F}" type="presOf" srcId="{A9E9EF1F-4F21-4E6A-85FB-2E34C098EF97}" destId="{49133126-96AF-4395-B6D6-718D92227E23}" srcOrd="0" destOrd="0" presId="urn:microsoft.com/office/officeart/2005/8/layout/vList4"/>
    <dgm:cxn modelId="{D4DAFF0A-E654-4DF4-B38E-B868069EAB59}" type="presOf" srcId="{81CB97CA-868B-4469-80D9-25FED595E17B}" destId="{49133126-96AF-4395-B6D6-718D92227E23}" srcOrd="0" destOrd="1" presId="urn:microsoft.com/office/officeart/2005/8/layout/vList4"/>
    <dgm:cxn modelId="{6F97DEAC-CD72-4EF5-844A-AE78E0F607BF}" type="presOf" srcId="{81CB97CA-868B-4469-80D9-25FED595E17B}" destId="{DA93E9A7-0223-4A3A-9294-436A8D918560}" srcOrd="1" destOrd="1" presId="urn:microsoft.com/office/officeart/2005/8/layout/vList4"/>
    <dgm:cxn modelId="{4FF914A3-44F9-4B3A-BDFD-F33EF31F88AF}" type="presParOf" srcId="{3195D632-B799-4793-976B-E81DD112C50C}" destId="{C343DDD5-4BBD-4C68-96C1-885B62F95F2B}" srcOrd="0" destOrd="0" presId="urn:microsoft.com/office/officeart/2005/8/layout/vList4"/>
    <dgm:cxn modelId="{CB4FE069-DACA-4668-9B81-FF06511CD707}" type="presParOf" srcId="{C343DDD5-4BBD-4C68-96C1-885B62F95F2B}" destId="{49133126-96AF-4395-B6D6-718D92227E23}" srcOrd="0" destOrd="0" presId="urn:microsoft.com/office/officeart/2005/8/layout/vList4"/>
    <dgm:cxn modelId="{5B01A7F4-6CCC-44B6-ABD2-E890FF6F0541}" type="presParOf" srcId="{C343DDD5-4BBD-4C68-96C1-885B62F95F2B}" destId="{08BAE6D6-315D-4444-A239-12565DB1CCD1}" srcOrd="1" destOrd="0" presId="urn:microsoft.com/office/officeart/2005/8/layout/vList4"/>
    <dgm:cxn modelId="{0E1DC390-3875-4722-AFF0-68DF5D41150E}" type="presParOf" srcId="{C343DDD5-4BBD-4C68-96C1-885B62F95F2B}" destId="{DA93E9A7-0223-4A3A-9294-436A8D918560}" srcOrd="2" destOrd="0" presId="urn:microsoft.com/office/officeart/2005/8/layout/vList4"/>
    <dgm:cxn modelId="{6D1027FE-4984-4707-A6A0-E6AC386C3DC2}" type="presParOf" srcId="{3195D632-B799-4793-976B-E81DD112C50C}" destId="{84C47AE1-FAFE-49AC-A450-659CAAFAAD03}" srcOrd="1" destOrd="0" presId="urn:microsoft.com/office/officeart/2005/8/layout/vList4"/>
    <dgm:cxn modelId="{79B0D8CC-FF94-474A-AA32-107AED041A94}" type="presParOf" srcId="{3195D632-B799-4793-976B-E81DD112C50C}" destId="{1A857FED-74EB-4905-880A-3BADD5260463}" srcOrd="2" destOrd="0" presId="urn:microsoft.com/office/officeart/2005/8/layout/vList4"/>
    <dgm:cxn modelId="{900618A2-780A-4641-8B8E-0D334CEBFF3F}" type="presParOf" srcId="{1A857FED-74EB-4905-880A-3BADD5260463}" destId="{D61630D6-FA91-42EF-80BF-BC24F862B9E4}" srcOrd="0" destOrd="0" presId="urn:microsoft.com/office/officeart/2005/8/layout/vList4"/>
    <dgm:cxn modelId="{C588810E-2686-497F-844C-065194E52CCC}" type="presParOf" srcId="{1A857FED-74EB-4905-880A-3BADD5260463}" destId="{6FE6C86B-22A7-470C-BFB1-E44DA8075499}" srcOrd="1" destOrd="0" presId="urn:microsoft.com/office/officeart/2005/8/layout/vList4"/>
    <dgm:cxn modelId="{47125C53-1CFF-4BC7-9C97-20C5CA56FD5D}" type="presParOf" srcId="{1A857FED-74EB-4905-880A-3BADD5260463}" destId="{FC8657E6-D7DB-4276-9795-417F574ED2CE}" srcOrd="2" destOrd="0" presId="urn:microsoft.com/office/officeart/2005/8/layout/vList4"/>
    <dgm:cxn modelId="{9AD4D63B-0D58-42BE-8D2B-CA03BE48AA54}" type="presParOf" srcId="{3195D632-B799-4793-976B-E81DD112C50C}" destId="{1138C8B2-D0BD-4D17-801F-A3371D8EADC4}" srcOrd="3" destOrd="0" presId="urn:microsoft.com/office/officeart/2005/8/layout/vList4"/>
    <dgm:cxn modelId="{DAE33C84-027B-48D6-9A47-3F9C22F394AB}" type="presParOf" srcId="{3195D632-B799-4793-976B-E81DD112C50C}" destId="{D0831383-3D66-4151-82A6-3FD811C456A9}" srcOrd="4" destOrd="0" presId="urn:microsoft.com/office/officeart/2005/8/layout/vList4"/>
    <dgm:cxn modelId="{1376A736-FD62-4AEB-90D8-975C63557BDC}" type="presParOf" srcId="{D0831383-3D66-4151-82A6-3FD811C456A9}" destId="{4D44B01D-16D4-4C31-A30E-32A947A4BB6F}" srcOrd="0" destOrd="0" presId="urn:microsoft.com/office/officeart/2005/8/layout/vList4"/>
    <dgm:cxn modelId="{C6D8A206-3E5E-4249-9E90-8D6C22285051}" type="presParOf" srcId="{D0831383-3D66-4151-82A6-3FD811C456A9}" destId="{DBCB2941-8E52-4B3C-949C-7D0E12060CE8}" srcOrd="1" destOrd="0" presId="urn:microsoft.com/office/officeart/2005/8/layout/vList4"/>
    <dgm:cxn modelId="{30379D74-F1CC-420D-87FD-CE71B93B05B5}" type="presParOf" srcId="{D0831383-3D66-4151-82A6-3FD811C456A9}" destId="{9EC0200B-4B62-43AF-ACC3-35CF132C9AA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8565DB-241D-4F99-AD30-F8B347E990EE}" type="doc">
      <dgm:prSet loTypeId="urn:microsoft.com/office/officeart/2005/8/layout/list1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71DE731-1A42-4D2B-A1BE-0E5EE8716F5D}">
      <dgm:prSet phldrT="[Texto]" custT="1"/>
      <dgm:spPr/>
      <dgm:t>
        <a:bodyPr/>
        <a:lstStyle/>
        <a:p>
          <a:r>
            <a:rPr lang="es-ES" sz="2000" dirty="0" smtClean="0"/>
            <a:t>Aplicamos el producto </a:t>
          </a:r>
          <a:r>
            <a:rPr lang="es-ES" sz="2000" dirty="0" err="1" smtClean="0"/>
            <a:t>difuminador</a:t>
          </a:r>
          <a:r>
            <a:rPr lang="es-ES" sz="2000" dirty="0" smtClean="0"/>
            <a:t> </a:t>
          </a:r>
          <a:r>
            <a:rPr kumimoji="0" lang="pt-BR" sz="2000" b="1" i="0" dirty="0" smtClean="0">
              <a:solidFill>
                <a:schemeClr val="lt1"/>
              </a:solidFill>
              <a:latin typeface="+mn-lt"/>
              <a:ea typeface="+mn-ea"/>
              <a:cs typeface="+mn-cs"/>
            </a:rPr>
            <a:t>90-M50 </a:t>
          </a:r>
          <a:r>
            <a:rPr kumimoji="0" lang="pt-BR" sz="2000" b="1" i="0" dirty="0" err="1" smtClean="0">
              <a:solidFill>
                <a:schemeClr val="lt1"/>
              </a:solidFill>
              <a:latin typeface="+mn-lt"/>
              <a:ea typeface="+mn-ea"/>
              <a:cs typeface="+mn-cs"/>
            </a:rPr>
            <a:t>Glasurit</a:t>
          </a:r>
          <a:r>
            <a:rPr kumimoji="0" lang="pt-BR" sz="2000" b="1" i="0" dirty="0" smtClean="0">
              <a:solidFill>
                <a:schemeClr val="lt1"/>
              </a:solidFill>
              <a:latin typeface="+mn-lt"/>
              <a:ea typeface="+mn-ea"/>
              <a:cs typeface="+mn-cs"/>
            </a:rPr>
            <a:t>® </a:t>
          </a:r>
          <a:r>
            <a:rPr lang="es-ES" sz="2000" dirty="0" smtClean="0"/>
            <a:t>por toda la zona por donde pueda caer color.</a:t>
          </a:r>
          <a:endParaRPr lang="es-ES" sz="2000" dirty="0"/>
        </a:p>
      </dgm:t>
    </dgm:pt>
    <dgm:pt modelId="{CCA8B0B7-24C7-4710-8910-C5D69CF7111E}" type="parTrans" cxnId="{CA94F36A-5FBF-42A2-BAC8-BE6554A8350B}">
      <dgm:prSet/>
      <dgm:spPr/>
      <dgm:t>
        <a:bodyPr/>
        <a:lstStyle/>
        <a:p>
          <a:endParaRPr lang="es-ES"/>
        </a:p>
      </dgm:t>
    </dgm:pt>
    <dgm:pt modelId="{BB7D3F97-DC03-4703-B022-88A72CBC420C}" type="sibTrans" cxnId="{CA94F36A-5FBF-42A2-BAC8-BE6554A8350B}">
      <dgm:prSet/>
      <dgm:spPr/>
      <dgm:t>
        <a:bodyPr/>
        <a:lstStyle/>
        <a:p>
          <a:endParaRPr lang="es-ES"/>
        </a:p>
      </dgm:t>
    </dgm:pt>
    <dgm:pt modelId="{F27DC8D0-1B6A-4585-8BED-A14B7DBB1E47}">
      <dgm:prSet custT="1"/>
      <dgm:spPr/>
      <dgm:t>
        <a:bodyPr/>
        <a:lstStyle/>
        <a:p>
          <a:r>
            <a:rPr lang="es-ES" sz="2000" dirty="0" smtClean="0"/>
            <a:t>Usamos una pistola HVLP con un pico de 1,3 mm a 2,0 bar de presión.</a:t>
          </a:r>
          <a:endParaRPr lang="es-ES" sz="2000" dirty="0"/>
        </a:p>
      </dgm:t>
    </dgm:pt>
    <dgm:pt modelId="{050EA3B7-98D4-47A9-8C55-F536A7D1F2F1}" type="parTrans" cxnId="{E56ED534-2304-4259-9612-08655B112271}">
      <dgm:prSet/>
      <dgm:spPr/>
      <dgm:t>
        <a:bodyPr/>
        <a:lstStyle/>
        <a:p>
          <a:endParaRPr lang="es-ES"/>
        </a:p>
      </dgm:t>
    </dgm:pt>
    <dgm:pt modelId="{DDC35085-BFB0-49A0-8567-F6776DE04E51}" type="sibTrans" cxnId="{E56ED534-2304-4259-9612-08655B112271}">
      <dgm:prSet/>
      <dgm:spPr/>
      <dgm:t>
        <a:bodyPr/>
        <a:lstStyle/>
        <a:p>
          <a:endParaRPr lang="es-ES"/>
        </a:p>
      </dgm:t>
    </dgm:pt>
    <dgm:pt modelId="{9BB3218F-0F38-4544-B2BD-324228A6F789}">
      <dgm:prSet/>
      <dgm:spPr/>
      <dgm:t>
        <a:bodyPr/>
        <a:lstStyle/>
        <a:p>
          <a:r>
            <a:rPr lang="es-ES" dirty="0" smtClean="0"/>
            <a:t>El producto se aplica en una sola mano.</a:t>
          </a:r>
          <a:endParaRPr lang="es-ES" dirty="0"/>
        </a:p>
      </dgm:t>
    </dgm:pt>
    <dgm:pt modelId="{B9C30894-9E33-4EC7-97A9-5518DEFB2D9A}" type="parTrans" cxnId="{9468C002-37AF-494E-8AC6-05E9F12E1160}">
      <dgm:prSet/>
      <dgm:spPr/>
      <dgm:t>
        <a:bodyPr/>
        <a:lstStyle/>
        <a:p>
          <a:endParaRPr lang="es-ES"/>
        </a:p>
      </dgm:t>
    </dgm:pt>
    <dgm:pt modelId="{BB85DFFF-6FA9-49C9-91E3-4101E6DCD653}" type="sibTrans" cxnId="{9468C002-37AF-494E-8AC6-05E9F12E1160}">
      <dgm:prSet/>
      <dgm:spPr/>
      <dgm:t>
        <a:bodyPr/>
        <a:lstStyle/>
        <a:p>
          <a:endParaRPr lang="es-ES"/>
        </a:p>
      </dgm:t>
    </dgm:pt>
    <dgm:pt modelId="{52E8CFFE-17CD-4948-921C-59C2734A5124}" type="pres">
      <dgm:prSet presAssocID="{008565DB-241D-4F99-AD30-F8B347E990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CBFB5C3-6EF0-41FD-AAD5-B483F0A9511A}" type="pres">
      <dgm:prSet presAssocID="{471DE731-1A42-4D2B-A1BE-0E5EE8716F5D}" presName="parentLin" presStyleCnt="0"/>
      <dgm:spPr/>
    </dgm:pt>
    <dgm:pt modelId="{62996223-E19E-4B5D-B3B2-3E149F27A474}" type="pres">
      <dgm:prSet presAssocID="{471DE731-1A42-4D2B-A1BE-0E5EE8716F5D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50A8D1A7-AFC9-437E-9E7C-04C6EE7C078F}" type="pres">
      <dgm:prSet presAssocID="{471DE731-1A42-4D2B-A1BE-0E5EE8716F5D}" presName="parentText" presStyleLbl="node1" presStyleIdx="0" presStyleCnt="3" custScaleX="126736" custScaleY="19178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D4894A-DB62-4AD6-99EF-57AAFD854814}" type="pres">
      <dgm:prSet presAssocID="{471DE731-1A42-4D2B-A1BE-0E5EE8716F5D}" presName="negativeSpace" presStyleCnt="0"/>
      <dgm:spPr/>
    </dgm:pt>
    <dgm:pt modelId="{3B4206B5-F409-4E17-BB1D-7EBB5202B2A9}" type="pres">
      <dgm:prSet presAssocID="{471DE731-1A42-4D2B-A1BE-0E5EE8716F5D}" presName="childText" presStyleLbl="conFgAcc1" presStyleIdx="0" presStyleCnt="3">
        <dgm:presLayoutVars>
          <dgm:bulletEnabled val="1"/>
        </dgm:presLayoutVars>
      </dgm:prSet>
      <dgm:spPr/>
    </dgm:pt>
    <dgm:pt modelId="{252C3313-C1D0-40CF-9501-966782978290}" type="pres">
      <dgm:prSet presAssocID="{BB7D3F97-DC03-4703-B022-88A72CBC420C}" presName="spaceBetweenRectangles" presStyleCnt="0"/>
      <dgm:spPr/>
    </dgm:pt>
    <dgm:pt modelId="{9BD5F5AF-8242-47EC-A796-DC6D4844A38B}" type="pres">
      <dgm:prSet presAssocID="{F27DC8D0-1B6A-4585-8BED-A14B7DBB1E47}" presName="parentLin" presStyleCnt="0"/>
      <dgm:spPr/>
    </dgm:pt>
    <dgm:pt modelId="{C6883CDF-B80F-41EF-A3B4-944294285AA8}" type="pres">
      <dgm:prSet presAssocID="{F27DC8D0-1B6A-4585-8BED-A14B7DBB1E47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0B13175D-84C9-4254-925C-B1B66DC06241}" type="pres">
      <dgm:prSet presAssocID="{F27DC8D0-1B6A-4585-8BED-A14B7DBB1E47}" presName="parentText" presStyleLbl="node1" presStyleIdx="1" presStyleCnt="3" custScaleX="126472" custScaleY="16837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EF7594-D78A-4A20-AEB5-14D491EBD9A2}" type="pres">
      <dgm:prSet presAssocID="{F27DC8D0-1B6A-4585-8BED-A14B7DBB1E47}" presName="negativeSpace" presStyleCnt="0"/>
      <dgm:spPr/>
    </dgm:pt>
    <dgm:pt modelId="{10E33B8B-C559-44D8-B107-98B201710491}" type="pres">
      <dgm:prSet presAssocID="{F27DC8D0-1B6A-4585-8BED-A14B7DBB1E47}" presName="childText" presStyleLbl="conFgAcc1" presStyleIdx="1" presStyleCnt="3">
        <dgm:presLayoutVars>
          <dgm:bulletEnabled val="1"/>
        </dgm:presLayoutVars>
      </dgm:prSet>
      <dgm:spPr/>
    </dgm:pt>
    <dgm:pt modelId="{1D192E77-989A-434E-9EBA-DEDE0848450E}" type="pres">
      <dgm:prSet presAssocID="{DDC35085-BFB0-49A0-8567-F6776DE04E51}" presName="spaceBetweenRectangles" presStyleCnt="0"/>
      <dgm:spPr/>
    </dgm:pt>
    <dgm:pt modelId="{065C7397-306D-4781-AF74-D9151F5CF3E4}" type="pres">
      <dgm:prSet presAssocID="{9BB3218F-0F38-4544-B2BD-324228A6F789}" presName="parentLin" presStyleCnt="0"/>
      <dgm:spPr/>
    </dgm:pt>
    <dgm:pt modelId="{85EE352D-F70E-43AD-896B-928C150C01C8}" type="pres">
      <dgm:prSet presAssocID="{9BB3218F-0F38-4544-B2BD-324228A6F789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D710E44B-0E80-4031-9A4B-CBBE7A2DFED2}" type="pres">
      <dgm:prSet presAssocID="{9BB3218F-0F38-4544-B2BD-324228A6F789}" presName="parentText" presStyleLbl="node1" presStyleIdx="2" presStyleCnt="3" custScaleX="126471" custScaleY="18297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879E89-1A5B-4BB7-89C5-5CAA6E811661}" type="pres">
      <dgm:prSet presAssocID="{9BB3218F-0F38-4544-B2BD-324228A6F789}" presName="negativeSpace" presStyleCnt="0"/>
      <dgm:spPr/>
    </dgm:pt>
    <dgm:pt modelId="{EEA6827C-AD43-42A8-8FD2-BAF022DF364C}" type="pres">
      <dgm:prSet presAssocID="{9BB3218F-0F38-4544-B2BD-324228A6F78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B69BA6F-075A-470E-B73E-14B97B0988AD}" type="presOf" srcId="{F27DC8D0-1B6A-4585-8BED-A14B7DBB1E47}" destId="{0B13175D-84C9-4254-925C-B1B66DC06241}" srcOrd="1" destOrd="0" presId="urn:microsoft.com/office/officeart/2005/8/layout/list1"/>
    <dgm:cxn modelId="{2A515B2E-69B7-4DA2-9D7D-3F72ACC7C2EA}" type="presOf" srcId="{471DE731-1A42-4D2B-A1BE-0E5EE8716F5D}" destId="{50A8D1A7-AFC9-437E-9E7C-04C6EE7C078F}" srcOrd="1" destOrd="0" presId="urn:microsoft.com/office/officeart/2005/8/layout/list1"/>
    <dgm:cxn modelId="{286E420C-A54F-4B30-B35D-949DD0D4B021}" type="presOf" srcId="{471DE731-1A42-4D2B-A1BE-0E5EE8716F5D}" destId="{62996223-E19E-4B5D-B3B2-3E149F27A474}" srcOrd="0" destOrd="0" presId="urn:microsoft.com/office/officeart/2005/8/layout/list1"/>
    <dgm:cxn modelId="{9468C002-37AF-494E-8AC6-05E9F12E1160}" srcId="{008565DB-241D-4F99-AD30-F8B347E990EE}" destId="{9BB3218F-0F38-4544-B2BD-324228A6F789}" srcOrd="2" destOrd="0" parTransId="{B9C30894-9E33-4EC7-97A9-5518DEFB2D9A}" sibTransId="{BB85DFFF-6FA9-49C9-91E3-4101E6DCD653}"/>
    <dgm:cxn modelId="{8723DE07-7E9C-47E4-8023-6DF78B3FDFD7}" type="presOf" srcId="{F27DC8D0-1B6A-4585-8BED-A14B7DBB1E47}" destId="{C6883CDF-B80F-41EF-A3B4-944294285AA8}" srcOrd="0" destOrd="0" presId="urn:microsoft.com/office/officeart/2005/8/layout/list1"/>
    <dgm:cxn modelId="{3C2EB000-4362-4DE2-8234-7DF4FCA22B34}" type="presOf" srcId="{008565DB-241D-4F99-AD30-F8B347E990EE}" destId="{52E8CFFE-17CD-4948-921C-59C2734A5124}" srcOrd="0" destOrd="0" presId="urn:microsoft.com/office/officeart/2005/8/layout/list1"/>
    <dgm:cxn modelId="{CA94F36A-5FBF-42A2-BAC8-BE6554A8350B}" srcId="{008565DB-241D-4F99-AD30-F8B347E990EE}" destId="{471DE731-1A42-4D2B-A1BE-0E5EE8716F5D}" srcOrd="0" destOrd="0" parTransId="{CCA8B0B7-24C7-4710-8910-C5D69CF7111E}" sibTransId="{BB7D3F97-DC03-4703-B022-88A72CBC420C}"/>
    <dgm:cxn modelId="{064FB993-D2D3-4BE0-A6F2-110A2648FA13}" type="presOf" srcId="{9BB3218F-0F38-4544-B2BD-324228A6F789}" destId="{D710E44B-0E80-4031-9A4B-CBBE7A2DFED2}" srcOrd="1" destOrd="0" presId="urn:microsoft.com/office/officeart/2005/8/layout/list1"/>
    <dgm:cxn modelId="{10B69893-724B-4645-9942-BDFEE54F0616}" type="presOf" srcId="{9BB3218F-0F38-4544-B2BD-324228A6F789}" destId="{85EE352D-F70E-43AD-896B-928C150C01C8}" srcOrd="0" destOrd="0" presId="urn:microsoft.com/office/officeart/2005/8/layout/list1"/>
    <dgm:cxn modelId="{E56ED534-2304-4259-9612-08655B112271}" srcId="{008565DB-241D-4F99-AD30-F8B347E990EE}" destId="{F27DC8D0-1B6A-4585-8BED-A14B7DBB1E47}" srcOrd="1" destOrd="0" parTransId="{050EA3B7-98D4-47A9-8C55-F536A7D1F2F1}" sibTransId="{DDC35085-BFB0-49A0-8567-F6776DE04E51}"/>
    <dgm:cxn modelId="{A35A2377-4C97-46EF-B7C7-9587B0B92E21}" type="presParOf" srcId="{52E8CFFE-17CD-4948-921C-59C2734A5124}" destId="{CCBFB5C3-6EF0-41FD-AAD5-B483F0A9511A}" srcOrd="0" destOrd="0" presId="urn:microsoft.com/office/officeart/2005/8/layout/list1"/>
    <dgm:cxn modelId="{C20FE2F7-7E9D-4CCE-B189-22F3D9B9EB74}" type="presParOf" srcId="{CCBFB5C3-6EF0-41FD-AAD5-B483F0A9511A}" destId="{62996223-E19E-4B5D-B3B2-3E149F27A474}" srcOrd="0" destOrd="0" presId="urn:microsoft.com/office/officeart/2005/8/layout/list1"/>
    <dgm:cxn modelId="{B9420C5D-A0BB-443A-815B-EF1DDD71CFD7}" type="presParOf" srcId="{CCBFB5C3-6EF0-41FD-AAD5-B483F0A9511A}" destId="{50A8D1A7-AFC9-437E-9E7C-04C6EE7C078F}" srcOrd="1" destOrd="0" presId="urn:microsoft.com/office/officeart/2005/8/layout/list1"/>
    <dgm:cxn modelId="{E7424460-02B2-49C7-9F7E-457BB10D17BF}" type="presParOf" srcId="{52E8CFFE-17CD-4948-921C-59C2734A5124}" destId="{28D4894A-DB62-4AD6-99EF-57AAFD854814}" srcOrd="1" destOrd="0" presId="urn:microsoft.com/office/officeart/2005/8/layout/list1"/>
    <dgm:cxn modelId="{A6F79FA0-F0C0-4EB9-AB8F-299CA991483E}" type="presParOf" srcId="{52E8CFFE-17CD-4948-921C-59C2734A5124}" destId="{3B4206B5-F409-4E17-BB1D-7EBB5202B2A9}" srcOrd="2" destOrd="0" presId="urn:microsoft.com/office/officeart/2005/8/layout/list1"/>
    <dgm:cxn modelId="{4FB569B6-77EC-4653-8F16-81FAD4CA10AE}" type="presParOf" srcId="{52E8CFFE-17CD-4948-921C-59C2734A5124}" destId="{252C3313-C1D0-40CF-9501-966782978290}" srcOrd="3" destOrd="0" presId="urn:microsoft.com/office/officeart/2005/8/layout/list1"/>
    <dgm:cxn modelId="{B85FE235-57AE-4D9C-820B-59E10946E267}" type="presParOf" srcId="{52E8CFFE-17CD-4948-921C-59C2734A5124}" destId="{9BD5F5AF-8242-47EC-A796-DC6D4844A38B}" srcOrd="4" destOrd="0" presId="urn:microsoft.com/office/officeart/2005/8/layout/list1"/>
    <dgm:cxn modelId="{D7A41489-E7ED-4F80-9DA5-279AA86F6910}" type="presParOf" srcId="{9BD5F5AF-8242-47EC-A796-DC6D4844A38B}" destId="{C6883CDF-B80F-41EF-A3B4-944294285AA8}" srcOrd="0" destOrd="0" presId="urn:microsoft.com/office/officeart/2005/8/layout/list1"/>
    <dgm:cxn modelId="{039DB103-4607-4EA5-8323-1D8C452C41CA}" type="presParOf" srcId="{9BD5F5AF-8242-47EC-A796-DC6D4844A38B}" destId="{0B13175D-84C9-4254-925C-B1B66DC06241}" srcOrd="1" destOrd="0" presId="urn:microsoft.com/office/officeart/2005/8/layout/list1"/>
    <dgm:cxn modelId="{BC5CF5D6-F648-4BCC-B1E2-48E6CCC53536}" type="presParOf" srcId="{52E8CFFE-17CD-4948-921C-59C2734A5124}" destId="{11EF7594-D78A-4A20-AEB5-14D491EBD9A2}" srcOrd="5" destOrd="0" presId="urn:microsoft.com/office/officeart/2005/8/layout/list1"/>
    <dgm:cxn modelId="{09D2F705-3D01-4D57-9F05-20489E4CCDEC}" type="presParOf" srcId="{52E8CFFE-17CD-4948-921C-59C2734A5124}" destId="{10E33B8B-C559-44D8-B107-98B201710491}" srcOrd="6" destOrd="0" presId="urn:microsoft.com/office/officeart/2005/8/layout/list1"/>
    <dgm:cxn modelId="{A9481E99-B2D3-47A8-8E1C-75DA36A724F6}" type="presParOf" srcId="{52E8CFFE-17CD-4948-921C-59C2734A5124}" destId="{1D192E77-989A-434E-9EBA-DEDE0848450E}" srcOrd="7" destOrd="0" presId="urn:microsoft.com/office/officeart/2005/8/layout/list1"/>
    <dgm:cxn modelId="{DA4B63CD-2687-419C-8840-DB3A57EDB742}" type="presParOf" srcId="{52E8CFFE-17CD-4948-921C-59C2734A5124}" destId="{065C7397-306D-4781-AF74-D9151F5CF3E4}" srcOrd="8" destOrd="0" presId="urn:microsoft.com/office/officeart/2005/8/layout/list1"/>
    <dgm:cxn modelId="{A399F161-BBEC-4B6D-A931-F6717274671F}" type="presParOf" srcId="{065C7397-306D-4781-AF74-D9151F5CF3E4}" destId="{85EE352D-F70E-43AD-896B-928C150C01C8}" srcOrd="0" destOrd="0" presId="urn:microsoft.com/office/officeart/2005/8/layout/list1"/>
    <dgm:cxn modelId="{7CF8FFBF-B517-49CE-88CF-69EDA8D18ABB}" type="presParOf" srcId="{065C7397-306D-4781-AF74-D9151F5CF3E4}" destId="{D710E44B-0E80-4031-9A4B-CBBE7A2DFED2}" srcOrd="1" destOrd="0" presId="urn:microsoft.com/office/officeart/2005/8/layout/list1"/>
    <dgm:cxn modelId="{50E93FC9-5EC8-4832-95CA-F9B39E01ECBD}" type="presParOf" srcId="{52E8CFFE-17CD-4948-921C-59C2734A5124}" destId="{27879E89-1A5B-4BB7-89C5-5CAA6E811661}" srcOrd="9" destOrd="0" presId="urn:microsoft.com/office/officeart/2005/8/layout/list1"/>
    <dgm:cxn modelId="{774FAE7D-DDBA-4518-8706-701523FAE518}" type="presParOf" srcId="{52E8CFFE-17CD-4948-921C-59C2734A5124}" destId="{EEA6827C-AD43-42A8-8FD2-BAF022DF364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0660DC-3B7D-4BD7-9112-07AEC1C26624}" type="doc">
      <dgm:prSet loTypeId="urn:microsoft.com/office/officeart/2005/8/layout/vList3" loCatId="list" qsTypeId="urn:microsoft.com/office/officeart/2005/8/quickstyle/3d4" qsCatId="3D" csTypeId="urn:microsoft.com/office/officeart/2005/8/colors/colorful2" csCatId="colorful" phldr="1"/>
      <dgm:spPr/>
    </dgm:pt>
    <dgm:pt modelId="{AC8ADE8C-95F5-4305-8D82-1E4D11F98A2A}">
      <dgm:prSet phldrT="[Texto]"/>
      <dgm:spPr/>
      <dgm:t>
        <a:bodyPr/>
        <a:lstStyle/>
        <a:p>
          <a:r>
            <a:rPr lang="es-ES" dirty="0" smtClean="0"/>
            <a:t>Mascarilla </a:t>
          </a:r>
          <a:r>
            <a:rPr lang="es-ES" dirty="0" err="1" smtClean="0"/>
            <a:t>autofiltrante</a:t>
          </a:r>
          <a:r>
            <a:rPr lang="es-ES" dirty="0" smtClean="0"/>
            <a:t> contra partículas FFP2</a:t>
          </a:r>
          <a:endParaRPr lang="es-ES" dirty="0"/>
        </a:p>
      </dgm:t>
    </dgm:pt>
    <dgm:pt modelId="{69D4D923-7AB9-4F31-84A7-7785865D7556}" type="parTrans" cxnId="{AF6335A9-46B1-4EC6-A82C-188F671D5D3D}">
      <dgm:prSet/>
      <dgm:spPr/>
      <dgm:t>
        <a:bodyPr/>
        <a:lstStyle/>
        <a:p>
          <a:endParaRPr lang="es-ES"/>
        </a:p>
      </dgm:t>
    </dgm:pt>
    <dgm:pt modelId="{4A9CB150-60B6-423C-855E-D687B8BC6394}" type="sibTrans" cxnId="{AF6335A9-46B1-4EC6-A82C-188F671D5D3D}">
      <dgm:prSet/>
      <dgm:spPr/>
      <dgm:t>
        <a:bodyPr/>
        <a:lstStyle/>
        <a:p>
          <a:endParaRPr lang="es-ES"/>
        </a:p>
      </dgm:t>
    </dgm:pt>
    <dgm:pt modelId="{3FCC7FFE-8BA1-451F-BD0B-745A60EFAC37}">
      <dgm:prSet phldrT="[Texto]"/>
      <dgm:spPr/>
      <dgm:t>
        <a:bodyPr/>
        <a:lstStyle/>
        <a:p>
          <a:r>
            <a:rPr lang="es-ES" dirty="0" smtClean="0"/>
            <a:t>Mascarilla de vapores para evitar inhalar gases</a:t>
          </a:r>
          <a:endParaRPr lang="es-ES" dirty="0"/>
        </a:p>
      </dgm:t>
    </dgm:pt>
    <dgm:pt modelId="{F8DBABFB-5088-4374-BC92-BDB8E8DDAAC4}" type="parTrans" cxnId="{22461AC8-A2B1-46CC-B4E4-5FEE951673E5}">
      <dgm:prSet/>
      <dgm:spPr/>
      <dgm:t>
        <a:bodyPr/>
        <a:lstStyle/>
        <a:p>
          <a:endParaRPr lang="es-ES"/>
        </a:p>
      </dgm:t>
    </dgm:pt>
    <dgm:pt modelId="{22C80C7E-8810-48E1-B095-3D616647AEBC}" type="sibTrans" cxnId="{22461AC8-A2B1-46CC-B4E4-5FEE951673E5}">
      <dgm:prSet/>
      <dgm:spPr/>
      <dgm:t>
        <a:bodyPr/>
        <a:lstStyle/>
        <a:p>
          <a:endParaRPr lang="es-ES"/>
        </a:p>
      </dgm:t>
    </dgm:pt>
    <dgm:pt modelId="{D0CA4781-7249-402B-8DBC-2BB81BEEB907}">
      <dgm:prSet phldrT="[Texto]"/>
      <dgm:spPr/>
      <dgm:t>
        <a:bodyPr/>
        <a:lstStyle/>
        <a:p>
          <a:r>
            <a:rPr lang="es-ES" dirty="0" smtClean="0"/>
            <a:t>Gafas de protección para evitar salpicaduras en los ojos</a:t>
          </a:r>
          <a:endParaRPr lang="es-ES" dirty="0"/>
        </a:p>
      </dgm:t>
    </dgm:pt>
    <dgm:pt modelId="{9B85AE99-941D-437C-930E-7A87579921BF}" type="parTrans" cxnId="{9CB98927-AC1A-4354-90FA-8BCE540A7D3F}">
      <dgm:prSet/>
      <dgm:spPr/>
      <dgm:t>
        <a:bodyPr/>
        <a:lstStyle/>
        <a:p>
          <a:endParaRPr lang="es-ES"/>
        </a:p>
      </dgm:t>
    </dgm:pt>
    <dgm:pt modelId="{292E4E90-D862-45B7-85D5-10ED28BB2B92}" type="sibTrans" cxnId="{9CB98927-AC1A-4354-90FA-8BCE540A7D3F}">
      <dgm:prSet/>
      <dgm:spPr/>
      <dgm:t>
        <a:bodyPr/>
        <a:lstStyle/>
        <a:p>
          <a:endParaRPr lang="es-ES"/>
        </a:p>
      </dgm:t>
    </dgm:pt>
    <dgm:pt modelId="{EB856FEA-8651-4696-91E4-B5C5C2FAE9AD}" type="pres">
      <dgm:prSet presAssocID="{FE0660DC-3B7D-4BD7-9112-07AEC1C26624}" presName="linearFlow" presStyleCnt="0">
        <dgm:presLayoutVars>
          <dgm:dir/>
          <dgm:resizeHandles val="exact"/>
        </dgm:presLayoutVars>
      </dgm:prSet>
      <dgm:spPr/>
    </dgm:pt>
    <dgm:pt modelId="{70B8F38C-0A79-4B3C-9FBE-33671A616812}" type="pres">
      <dgm:prSet presAssocID="{AC8ADE8C-95F5-4305-8D82-1E4D11F98A2A}" presName="composite" presStyleCnt="0"/>
      <dgm:spPr/>
    </dgm:pt>
    <dgm:pt modelId="{9F2D1B50-7F8D-4318-98C6-913A7213CBD5}" type="pres">
      <dgm:prSet presAssocID="{AC8ADE8C-95F5-4305-8D82-1E4D11F98A2A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773B9EC-B613-4B47-99F2-444EEE45F22C}" type="pres">
      <dgm:prSet presAssocID="{AC8ADE8C-95F5-4305-8D82-1E4D11F98A2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752EEB-A8F7-4600-9642-3B24CAE5146B}" type="pres">
      <dgm:prSet presAssocID="{4A9CB150-60B6-423C-855E-D687B8BC6394}" presName="spacing" presStyleCnt="0"/>
      <dgm:spPr/>
    </dgm:pt>
    <dgm:pt modelId="{C1AF69B7-0ADB-473E-BBD5-55AB989A29D8}" type="pres">
      <dgm:prSet presAssocID="{3FCC7FFE-8BA1-451F-BD0B-745A60EFAC37}" presName="composite" presStyleCnt="0"/>
      <dgm:spPr/>
    </dgm:pt>
    <dgm:pt modelId="{545BC9B0-6F13-459D-8CB0-C222077B594A}" type="pres">
      <dgm:prSet presAssocID="{3FCC7FFE-8BA1-451F-BD0B-745A60EFAC37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15DA396-9BE0-4348-B356-7EF3FAF04F98}" type="pres">
      <dgm:prSet presAssocID="{3FCC7FFE-8BA1-451F-BD0B-745A60EFAC37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91D44E-4555-4D5E-B640-7B565447E97F}" type="pres">
      <dgm:prSet presAssocID="{22C80C7E-8810-48E1-B095-3D616647AEBC}" presName="spacing" presStyleCnt="0"/>
      <dgm:spPr/>
    </dgm:pt>
    <dgm:pt modelId="{A9BD391C-5E83-4260-A6EB-50B68EB00492}" type="pres">
      <dgm:prSet presAssocID="{D0CA4781-7249-402B-8DBC-2BB81BEEB907}" presName="composite" presStyleCnt="0"/>
      <dgm:spPr/>
    </dgm:pt>
    <dgm:pt modelId="{2B496F5C-B068-4F9F-9B7E-DF73B0ED0096}" type="pres">
      <dgm:prSet presAssocID="{D0CA4781-7249-402B-8DBC-2BB81BEEB907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52A4677D-38DA-4D70-AB5F-C043C7CE6D46}" type="pres">
      <dgm:prSet presAssocID="{D0CA4781-7249-402B-8DBC-2BB81BEEB907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CB98927-AC1A-4354-90FA-8BCE540A7D3F}" srcId="{FE0660DC-3B7D-4BD7-9112-07AEC1C26624}" destId="{D0CA4781-7249-402B-8DBC-2BB81BEEB907}" srcOrd="2" destOrd="0" parTransId="{9B85AE99-941D-437C-930E-7A87579921BF}" sibTransId="{292E4E90-D862-45B7-85D5-10ED28BB2B92}"/>
    <dgm:cxn modelId="{3F3C65AD-EDBD-46DC-B357-6C1AB038F3F3}" type="presOf" srcId="{FE0660DC-3B7D-4BD7-9112-07AEC1C26624}" destId="{EB856FEA-8651-4696-91E4-B5C5C2FAE9AD}" srcOrd="0" destOrd="0" presId="urn:microsoft.com/office/officeart/2005/8/layout/vList3"/>
    <dgm:cxn modelId="{FB8D16AC-9BCC-4BED-AEC8-A7DE9244C76D}" type="presOf" srcId="{3FCC7FFE-8BA1-451F-BD0B-745A60EFAC37}" destId="{615DA396-9BE0-4348-B356-7EF3FAF04F98}" srcOrd="0" destOrd="0" presId="urn:microsoft.com/office/officeart/2005/8/layout/vList3"/>
    <dgm:cxn modelId="{3E1EA82C-B93F-4BDD-8EDD-707EDDD49D8B}" type="presOf" srcId="{AC8ADE8C-95F5-4305-8D82-1E4D11F98A2A}" destId="{9773B9EC-B613-4B47-99F2-444EEE45F22C}" srcOrd="0" destOrd="0" presId="urn:microsoft.com/office/officeart/2005/8/layout/vList3"/>
    <dgm:cxn modelId="{22461AC8-A2B1-46CC-B4E4-5FEE951673E5}" srcId="{FE0660DC-3B7D-4BD7-9112-07AEC1C26624}" destId="{3FCC7FFE-8BA1-451F-BD0B-745A60EFAC37}" srcOrd="1" destOrd="0" parTransId="{F8DBABFB-5088-4374-BC92-BDB8E8DDAAC4}" sibTransId="{22C80C7E-8810-48E1-B095-3D616647AEBC}"/>
    <dgm:cxn modelId="{AF6335A9-46B1-4EC6-A82C-188F671D5D3D}" srcId="{FE0660DC-3B7D-4BD7-9112-07AEC1C26624}" destId="{AC8ADE8C-95F5-4305-8D82-1E4D11F98A2A}" srcOrd="0" destOrd="0" parTransId="{69D4D923-7AB9-4F31-84A7-7785865D7556}" sibTransId="{4A9CB150-60B6-423C-855E-D687B8BC6394}"/>
    <dgm:cxn modelId="{C0DB0150-2460-40EC-A1BA-1428F78AF07D}" type="presOf" srcId="{D0CA4781-7249-402B-8DBC-2BB81BEEB907}" destId="{52A4677D-38DA-4D70-AB5F-C043C7CE6D46}" srcOrd="0" destOrd="0" presId="urn:microsoft.com/office/officeart/2005/8/layout/vList3"/>
    <dgm:cxn modelId="{599F2926-AC9C-4094-B761-DB778C221615}" type="presParOf" srcId="{EB856FEA-8651-4696-91E4-B5C5C2FAE9AD}" destId="{70B8F38C-0A79-4B3C-9FBE-33671A616812}" srcOrd="0" destOrd="0" presId="urn:microsoft.com/office/officeart/2005/8/layout/vList3"/>
    <dgm:cxn modelId="{C073B90A-BC27-436B-A6BE-3487A0E098D6}" type="presParOf" srcId="{70B8F38C-0A79-4B3C-9FBE-33671A616812}" destId="{9F2D1B50-7F8D-4318-98C6-913A7213CBD5}" srcOrd="0" destOrd="0" presId="urn:microsoft.com/office/officeart/2005/8/layout/vList3"/>
    <dgm:cxn modelId="{9B52A697-04F8-424F-A3B5-9D726A028E7A}" type="presParOf" srcId="{70B8F38C-0A79-4B3C-9FBE-33671A616812}" destId="{9773B9EC-B613-4B47-99F2-444EEE45F22C}" srcOrd="1" destOrd="0" presId="urn:microsoft.com/office/officeart/2005/8/layout/vList3"/>
    <dgm:cxn modelId="{0D7CFEE4-6C6B-4A80-8EC5-3742ED386D12}" type="presParOf" srcId="{EB856FEA-8651-4696-91E4-B5C5C2FAE9AD}" destId="{40752EEB-A8F7-4600-9642-3B24CAE5146B}" srcOrd="1" destOrd="0" presId="urn:microsoft.com/office/officeart/2005/8/layout/vList3"/>
    <dgm:cxn modelId="{361FBEB7-1EB4-409A-82B7-C0CD74E595E8}" type="presParOf" srcId="{EB856FEA-8651-4696-91E4-B5C5C2FAE9AD}" destId="{C1AF69B7-0ADB-473E-BBD5-55AB989A29D8}" srcOrd="2" destOrd="0" presId="urn:microsoft.com/office/officeart/2005/8/layout/vList3"/>
    <dgm:cxn modelId="{F27015F9-6AE3-4A04-BDAB-68458F4B84DB}" type="presParOf" srcId="{C1AF69B7-0ADB-473E-BBD5-55AB989A29D8}" destId="{545BC9B0-6F13-459D-8CB0-C222077B594A}" srcOrd="0" destOrd="0" presId="urn:microsoft.com/office/officeart/2005/8/layout/vList3"/>
    <dgm:cxn modelId="{85E13F6C-CF3C-4D4E-B098-122A070E5C03}" type="presParOf" srcId="{C1AF69B7-0ADB-473E-BBD5-55AB989A29D8}" destId="{615DA396-9BE0-4348-B356-7EF3FAF04F98}" srcOrd="1" destOrd="0" presId="urn:microsoft.com/office/officeart/2005/8/layout/vList3"/>
    <dgm:cxn modelId="{5F5B0595-5889-4B4F-8D65-DC19DDBAE5F4}" type="presParOf" srcId="{EB856FEA-8651-4696-91E4-B5C5C2FAE9AD}" destId="{4591D44E-4555-4D5E-B640-7B565447E97F}" srcOrd="3" destOrd="0" presId="urn:microsoft.com/office/officeart/2005/8/layout/vList3"/>
    <dgm:cxn modelId="{D3DDCEA9-8A78-42D4-A808-9FB167049A84}" type="presParOf" srcId="{EB856FEA-8651-4696-91E4-B5C5C2FAE9AD}" destId="{A9BD391C-5E83-4260-A6EB-50B68EB00492}" srcOrd="4" destOrd="0" presId="urn:microsoft.com/office/officeart/2005/8/layout/vList3"/>
    <dgm:cxn modelId="{3DEA97C1-FCDF-4DF9-ACD0-70BF7C8155F8}" type="presParOf" srcId="{A9BD391C-5E83-4260-A6EB-50B68EB00492}" destId="{2B496F5C-B068-4F9F-9B7E-DF73B0ED0096}" srcOrd="0" destOrd="0" presId="urn:microsoft.com/office/officeart/2005/8/layout/vList3"/>
    <dgm:cxn modelId="{88F7D247-ADB2-4246-AC22-7AD527B7C3D3}" type="presParOf" srcId="{A9BD391C-5E83-4260-A6EB-50B68EB00492}" destId="{52A4677D-38DA-4D70-AB5F-C043C7CE6D4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0660DC-3B7D-4BD7-9112-07AEC1C26624}" type="doc">
      <dgm:prSet loTypeId="urn:microsoft.com/office/officeart/2005/8/layout/vList3" loCatId="list" qsTypeId="urn:microsoft.com/office/officeart/2005/8/quickstyle/3d4" qsCatId="3D" csTypeId="urn:microsoft.com/office/officeart/2005/8/colors/colorful2" csCatId="colorful" phldr="1"/>
      <dgm:spPr/>
    </dgm:pt>
    <dgm:pt modelId="{AC8ADE8C-95F5-4305-8D82-1E4D11F98A2A}">
      <dgm:prSet phldrT="[Texto]"/>
      <dgm:spPr/>
      <dgm:t>
        <a:bodyPr/>
        <a:lstStyle/>
        <a:p>
          <a:r>
            <a:rPr lang="es-ES" dirty="0" smtClean="0"/>
            <a:t>Mono de protección integral para evitar salpicaduras</a:t>
          </a:r>
          <a:endParaRPr lang="es-ES" dirty="0"/>
        </a:p>
      </dgm:t>
    </dgm:pt>
    <dgm:pt modelId="{69D4D923-7AB9-4F31-84A7-7785865D7556}" type="parTrans" cxnId="{AF6335A9-46B1-4EC6-A82C-188F671D5D3D}">
      <dgm:prSet/>
      <dgm:spPr/>
      <dgm:t>
        <a:bodyPr/>
        <a:lstStyle/>
        <a:p>
          <a:endParaRPr lang="es-ES"/>
        </a:p>
      </dgm:t>
    </dgm:pt>
    <dgm:pt modelId="{4A9CB150-60B6-423C-855E-D687B8BC6394}" type="sibTrans" cxnId="{AF6335A9-46B1-4EC6-A82C-188F671D5D3D}">
      <dgm:prSet/>
      <dgm:spPr/>
      <dgm:t>
        <a:bodyPr/>
        <a:lstStyle/>
        <a:p>
          <a:endParaRPr lang="es-ES"/>
        </a:p>
      </dgm:t>
    </dgm:pt>
    <dgm:pt modelId="{3FCC7FFE-8BA1-451F-BD0B-745A60EFAC37}">
      <dgm:prSet phldrT="[Texto]"/>
      <dgm:spPr/>
      <dgm:t>
        <a:bodyPr/>
        <a:lstStyle/>
        <a:p>
          <a:r>
            <a:rPr lang="es-ES" dirty="0" smtClean="0"/>
            <a:t>Guantes de nitrilo para evitar contacto con disolventes</a:t>
          </a:r>
          <a:endParaRPr lang="es-ES" dirty="0"/>
        </a:p>
      </dgm:t>
    </dgm:pt>
    <dgm:pt modelId="{F8DBABFB-5088-4374-BC92-BDB8E8DDAAC4}" type="parTrans" cxnId="{22461AC8-A2B1-46CC-B4E4-5FEE951673E5}">
      <dgm:prSet/>
      <dgm:spPr/>
      <dgm:t>
        <a:bodyPr/>
        <a:lstStyle/>
        <a:p>
          <a:endParaRPr lang="es-ES"/>
        </a:p>
      </dgm:t>
    </dgm:pt>
    <dgm:pt modelId="{22C80C7E-8810-48E1-B095-3D616647AEBC}" type="sibTrans" cxnId="{22461AC8-A2B1-46CC-B4E4-5FEE951673E5}">
      <dgm:prSet/>
      <dgm:spPr/>
      <dgm:t>
        <a:bodyPr/>
        <a:lstStyle/>
        <a:p>
          <a:endParaRPr lang="es-ES"/>
        </a:p>
      </dgm:t>
    </dgm:pt>
    <dgm:pt modelId="{D0CA4781-7249-402B-8DBC-2BB81BEEB907}">
      <dgm:prSet phldrT="[Texto]"/>
      <dgm:spPr/>
      <dgm:t>
        <a:bodyPr/>
        <a:lstStyle/>
        <a:p>
          <a:r>
            <a:rPr lang="es-ES" dirty="0" smtClean="0"/>
            <a:t>Calzado de seguridad para </a:t>
          </a:r>
          <a:r>
            <a:rPr lang="es-ES" dirty="0" err="1" smtClean="0"/>
            <a:t>preoteger</a:t>
          </a:r>
          <a:r>
            <a:rPr lang="es-ES" dirty="0" smtClean="0"/>
            <a:t> de caída de objetos</a:t>
          </a:r>
          <a:endParaRPr lang="es-ES" dirty="0"/>
        </a:p>
      </dgm:t>
    </dgm:pt>
    <dgm:pt modelId="{9B85AE99-941D-437C-930E-7A87579921BF}" type="parTrans" cxnId="{9CB98927-AC1A-4354-90FA-8BCE540A7D3F}">
      <dgm:prSet/>
      <dgm:spPr/>
      <dgm:t>
        <a:bodyPr/>
        <a:lstStyle/>
        <a:p>
          <a:endParaRPr lang="es-ES"/>
        </a:p>
      </dgm:t>
    </dgm:pt>
    <dgm:pt modelId="{292E4E90-D862-45B7-85D5-10ED28BB2B92}" type="sibTrans" cxnId="{9CB98927-AC1A-4354-90FA-8BCE540A7D3F}">
      <dgm:prSet/>
      <dgm:spPr/>
      <dgm:t>
        <a:bodyPr/>
        <a:lstStyle/>
        <a:p>
          <a:endParaRPr lang="es-ES"/>
        </a:p>
      </dgm:t>
    </dgm:pt>
    <dgm:pt modelId="{EB856FEA-8651-4696-91E4-B5C5C2FAE9AD}" type="pres">
      <dgm:prSet presAssocID="{FE0660DC-3B7D-4BD7-9112-07AEC1C26624}" presName="linearFlow" presStyleCnt="0">
        <dgm:presLayoutVars>
          <dgm:dir/>
          <dgm:resizeHandles val="exact"/>
        </dgm:presLayoutVars>
      </dgm:prSet>
      <dgm:spPr/>
    </dgm:pt>
    <dgm:pt modelId="{70B8F38C-0A79-4B3C-9FBE-33671A616812}" type="pres">
      <dgm:prSet presAssocID="{AC8ADE8C-95F5-4305-8D82-1E4D11F98A2A}" presName="composite" presStyleCnt="0"/>
      <dgm:spPr/>
    </dgm:pt>
    <dgm:pt modelId="{9F2D1B50-7F8D-4318-98C6-913A7213CBD5}" type="pres">
      <dgm:prSet presAssocID="{AC8ADE8C-95F5-4305-8D82-1E4D11F98A2A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773B9EC-B613-4B47-99F2-444EEE45F22C}" type="pres">
      <dgm:prSet presAssocID="{AC8ADE8C-95F5-4305-8D82-1E4D11F98A2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752EEB-A8F7-4600-9642-3B24CAE5146B}" type="pres">
      <dgm:prSet presAssocID="{4A9CB150-60B6-423C-855E-D687B8BC6394}" presName="spacing" presStyleCnt="0"/>
      <dgm:spPr/>
    </dgm:pt>
    <dgm:pt modelId="{C1AF69B7-0ADB-473E-BBD5-55AB989A29D8}" type="pres">
      <dgm:prSet presAssocID="{3FCC7FFE-8BA1-451F-BD0B-745A60EFAC37}" presName="composite" presStyleCnt="0"/>
      <dgm:spPr/>
    </dgm:pt>
    <dgm:pt modelId="{545BC9B0-6F13-459D-8CB0-C222077B594A}" type="pres">
      <dgm:prSet presAssocID="{3FCC7FFE-8BA1-451F-BD0B-745A60EFAC37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15DA396-9BE0-4348-B356-7EF3FAF04F98}" type="pres">
      <dgm:prSet presAssocID="{3FCC7FFE-8BA1-451F-BD0B-745A60EFAC37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91D44E-4555-4D5E-B640-7B565447E97F}" type="pres">
      <dgm:prSet presAssocID="{22C80C7E-8810-48E1-B095-3D616647AEBC}" presName="spacing" presStyleCnt="0"/>
      <dgm:spPr/>
    </dgm:pt>
    <dgm:pt modelId="{A9BD391C-5E83-4260-A6EB-50B68EB00492}" type="pres">
      <dgm:prSet presAssocID="{D0CA4781-7249-402B-8DBC-2BB81BEEB907}" presName="composite" presStyleCnt="0"/>
      <dgm:spPr/>
    </dgm:pt>
    <dgm:pt modelId="{2B496F5C-B068-4F9F-9B7E-DF73B0ED0096}" type="pres">
      <dgm:prSet presAssocID="{D0CA4781-7249-402B-8DBC-2BB81BEEB907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52A4677D-38DA-4D70-AB5F-C043C7CE6D46}" type="pres">
      <dgm:prSet presAssocID="{D0CA4781-7249-402B-8DBC-2BB81BEEB907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CB98927-AC1A-4354-90FA-8BCE540A7D3F}" srcId="{FE0660DC-3B7D-4BD7-9112-07AEC1C26624}" destId="{D0CA4781-7249-402B-8DBC-2BB81BEEB907}" srcOrd="2" destOrd="0" parTransId="{9B85AE99-941D-437C-930E-7A87579921BF}" sibTransId="{292E4E90-D862-45B7-85D5-10ED28BB2B92}"/>
    <dgm:cxn modelId="{22461AC8-A2B1-46CC-B4E4-5FEE951673E5}" srcId="{FE0660DC-3B7D-4BD7-9112-07AEC1C26624}" destId="{3FCC7FFE-8BA1-451F-BD0B-745A60EFAC37}" srcOrd="1" destOrd="0" parTransId="{F8DBABFB-5088-4374-BC92-BDB8E8DDAAC4}" sibTransId="{22C80C7E-8810-48E1-B095-3D616647AEBC}"/>
    <dgm:cxn modelId="{AF6335A9-46B1-4EC6-A82C-188F671D5D3D}" srcId="{FE0660DC-3B7D-4BD7-9112-07AEC1C26624}" destId="{AC8ADE8C-95F5-4305-8D82-1E4D11F98A2A}" srcOrd="0" destOrd="0" parTransId="{69D4D923-7AB9-4F31-84A7-7785865D7556}" sibTransId="{4A9CB150-60B6-423C-855E-D687B8BC6394}"/>
    <dgm:cxn modelId="{94238EAF-F361-4FF0-A27C-600E82392CDE}" type="presOf" srcId="{D0CA4781-7249-402B-8DBC-2BB81BEEB907}" destId="{52A4677D-38DA-4D70-AB5F-C043C7CE6D46}" srcOrd="0" destOrd="0" presId="urn:microsoft.com/office/officeart/2005/8/layout/vList3"/>
    <dgm:cxn modelId="{405D6542-B7BC-416D-AE78-6B9E27E46DF5}" type="presOf" srcId="{FE0660DC-3B7D-4BD7-9112-07AEC1C26624}" destId="{EB856FEA-8651-4696-91E4-B5C5C2FAE9AD}" srcOrd="0" destOrd="0" presId="urn:microsoft.com/office/officeart/2005/8/layout/vList3"/>
    <dgm:cxn modelId="{BE7A8CAF-5D1A-4717-8A02-5BA23F795565}" type="presOf" srcId="{3FCC7FFE-8BA1-451F-BD0B-745A60EFAC37}" destId="{615DA396-9BE0-4348-B356-7EF3FAF04F98}" srcOrd="0" destOrd="0" presId="urn:microsoft.com/office/officeart/2005/8/layout/vList3"/>
    <dgm:cxn modelId="{4DCF70F9-0306-4DF0-B476-5613AE4CAA8B}" type="presOf" srcId="{AC8ADE8C-95F5-4305-8D82-1E4D11F98A2A}" destId="{9773B9EC-B613-4B47-99F2-444EEE45F22C}" srcOrd="0" destOrd="0" presId="urn:microsoft.com/office/officeart/2005/8/layout/vList3"/>
    <dgm:cxn modelId="{BEDD929F-B5A8-4F82-9E75-7D8A718A3CB2}" type="presParOf" srcId="{EB856FEA-8651-4696-91E4-B5C5C2FAE9AD}" destId="{70B8F38C-0A79-4B3C-9FBE-33671A616812}" srcOrd="0" destOrd="0" presId="urn:microsoft.com/office/officeart/2005/8/layout/vList3"/>
    <dgm:cxn modelId="{337BFD9D-E069-4EC5-9420-64579C3B42BE}" type="presParOf" srcId="{70B8F38C-0A79-4B3C-9FBE-33671A616812}" destId="{9F2D1B50-7F8D-4318-98C6-913A7213CBD5}" srcOrd="0" destOrd="0" presId="urn:microsoft.com/office/officeart/2005/8/layout/vList3"/>
    <dgm:cxn modelId="{B96E6ADC-54BE-4444-A19F-DB1E50E63B43}" type="presParOf" srcId="{70B8F38C-0A79-4B3C-9FBE-33671A616812}" destId="{9773B9EC-B613-4B47-99F2-444EEE45F22C}" srcOrd="1" destOrd="0" presId="urn:microsoft.com/office/officeart/2005/8/layout/vList3"/>
    <dgm:cxn modelId="{DD2016E6-C45D-4288-BB1F-86D1B7683C02}" type="presParOf" srcId="{EB856FEA-8651-4696-91E4-B5C5C2FAE9AD}" destId="{40752EEB-A8F7-4600-9642-3B24CAE5146B}" srcOrd="1" destOrd="0" presId="urn:microsoft.com/office/officeart/2005/8/layout/vList3"/>
    <dgm:cxn modelId="{28C49214-95B8-43AA-B7B7-4C5987BB4850}" type="presParOf" srcId="{EB856FEA-8651-4696-91E4-B5C5C2FAE9AD}" destId="{C1AF69B7-0ADB-473E-BBD5-55AB989A29D8}" srcOrd="2" destOrd="0" presId="urn:microsoft.com/office/officeart/2005/8/layout/vList3"/>
    <dgm:cxn modelId="{54803570-BD40-427D-BD6A-820E174C6591}" type="presParOf" srcId="{C1AF69B7-0ADB-473E-BBD5-55AB989A29D8}" destId="{545BC9B0-6F13-459D-8CB0-C222077B594A}" srcOrd="0" destOrd="0" presId="urn:microsoft.com/office/officeart/2005/8/layout/vList3"/>
    <dgm:cxn modelId="{D7972411-2CEC-443D-BA46-60EC0771E279}" type="presParOf" srcId="{C1AF69B7-0ADB-473E-BBD5-55AB989A29D8}" destId="{615DA396-9BE0-4348-B356-7EF3FAF04F98}" srcOrd="1" destOrd="0" presId="urn:microsoft.com/office/officeart/2005/8/layout/vList3"/>
    <dgm:cxn modelId="{4FE08790-8FB3-4481-B194-264EDBA1658B}" type="presParOf" srcId="{EB856FEA-8651-4696-91E4-B5C5C2FAE9AD}" destId="{4591D44E-4555-4D5E-B640-7B565447E97F}" srcOrd="3" destOrd="0" presId="urn:microsoft.com/office/officeart/2005/8/layout/vList3"/>
    <dgm:cxn modelId="{F2E7C91B-B374-4984-9978-152C167F15B7}" type="presParOf" srcId="{EB856FEA-8651-4696-91E4-B5C5C2FAE9AD}" destId="{A9BD391C-5E83-4260-A6EB-50B68EB00492}" srcOrd="4" destOrd="0" presId="urn:microsoft.com/office/officeart/2005/8/layout/vList3"/>
    <dgm:cxn modelId="{BB30D195-E2FF-4CE0-885B-A5A5E0874459}" type="presParOf" srcId="{A9BD391C-5E83-4260-A6EB-50B68EB00492}" destId="{2B496F5C-B068-4F9F-9B7E-DF73B0ED0096}" srcOrd="0" destOrd="0" presId="urn:microsoft.com/office/officeart/2005/8/layout/vList3"/>
    <dgm:cxn modelId="{3E10E3C5-2C87-4995-8624-28F2D8C89A76}" type="presParOf" srcId="{A9BD391C-5E83-4260-A6EB-50B68EB00492}" destId="{52A4677D-38DA-4D70-AB5F-C043C7CE6D4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BB9941-6C53-42CA-A3E5-D7863C3C2F6E}">
      <dsp:nvSpPr>
        <dsp:cNvPr id="0" name=""/>
        <dsp:cNvSpPr/>
      </dsp:nvSpPr>
      <dsp:spPr>
        <a:xfrm>
          <a:off x="-6430072" y="-983844"/>
          <a:ext cx="7656321" cy="7656321"/>
        </a:xfrm>
        <a:prstGeom prst="blockArc">
          <a:avLst>
            <a:gd name="adj1" fmla="val 18900000"/>
            <a:gd name="adj2" fmla="val 2700000"/>
            <a:gd name="adj3" fmla="val 282"/>
          </a:avLst>
        </a:pr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0CC599-FF54-4F3D-810F-4411F2C26805}">
      <dsp:nvSpPr>
        <dsp:cNvPr id="0" name=""/>
        <dsp:cNvSpPr/>
      </dsp:nvSpPr>
      <dsp:spPr>
        <a:xfrm>
          <a:off x="789582" y="568863"/>
          <a:ext cx="5972674" cy="113772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3070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Aprender la técnica de difuminado en húmedo.</a:t>
          </a:r>
          <a:endParaRPr lang="es-ES" sz="3200" b="1" kern="1200" dirty="0"/>
        </a:p>
      </dsp:txBody>
      <dsp:txXfrm>
        <a:off x="789582" y="568863"/>
        <a:ext cx="5972674" cy="1137726"/>
      </dsp:txXfrm>
    </dsp:sp>
    <dsp:sp modelId="{B14600BF-B421-4BDB-800B-9C6BC086828F}">
      <dsp:nvSpPr>
        <dsp:cNvPr id="0" name=""/>
        <dsp:cNvSpPr/>
      </dsp:nvSpPr>
      <dsp:spPr>
        <a:xfrm>
          <a:off x="78503" y="426647"/>
          <a:ext cx="1422158" cy="14221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634F5-BD56-4950-8020-16E58404A6D1}">
      <dsp:nvSpPr>
        <dsp:cNvPr id="0" name=""/>
        <dsp:cNvSpPr/>
      </dsp:nvSpPr>
      <dsp:spPr>
        <a:xfrm>
          <a:off x="1203145" y="2275452"/>
          <a:ext cx="5559111" cy="1137726"/>
        </a:xfrm>
        <a:prstGeom prst="rect">
          <a:avLst/>
        </a:prstGeom>
        <a:solidFill>
          <a:schemeClr val="accent2">
            <a:hueOff val="3241393"/>
            <a:satOff val="12376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3070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Saber usar los productos adecuados.</a:t>
          </a:r>
          <a:endParaRPr lang="es-ES" sz="3200" b="1" kern="1200" dirty="0" smtClean="0"/>
        </a:p>
      </dsp:txBody>
      <dsp:txXfrm>
        <a:off x="1203145" y="2275452"/>
        <a:ext cx="5559111" cy="1137726"/>
      </dsp:txXfrm>
    </dsp:sp>
    <dsp:sp modelId="{F5A3DE5C-4B78-4E42-BCDD-1B7D9164C2ED}">
      <dsp:nvSpPr>
        <dsp:cNvPr id="0" name=""/>
        <dsp:cNvSpPr/>
      </dsp:nvSpPr>
      <dsp:spPr>
        <a:xfrm>
          <a:off x="492066" y="2133237"/>
          <a:ext cx="1422158" cy="14221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241393"/>
              <a:satOff val="12376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2E2E9-6BFF-4649-BABA-F8D10A1BD4AC}">
      <dsp:nvSpPr>
        <dsp:cNvPr id="0" name=""/>
        <dsp:cNvSpPr/>
      </dsp:nvSpPr>
      <dsp:spPr>
        <a:xfrm>
          <a:off x="789582" y="3982042"/>
          <a:ext cx="5972674" cy="1137726"/>
        </a:xfrm>
        <a:prstGeom prst="rect">
          <a:avLst/>
        </a:prstGeom>
        <a:solidFill>
          <a:schemeClr val="accent2">
            <a:hueOff val="6482786"/>
            <a:satOff val="24753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3070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Ahorrar tiempo y productos en una reparación.</a:t>
          </a:r>
          <a:endParaRPr lang="es-ES" sz="3200" b="1" kern="1200" dirty="0"/>
        </a:p>
      </dsp:txBody>
      <dsp:txXfrm>
        <a:off x="789582" y="3982042"/>
        <a:ext cx="5972674" cy="1137726"/>
      </dsp:txXfrm>
    </dsp:sp>
    <dsp:sp modelId="{C736C6EF-50F0-4BE3-9204-164EFAA49580}">
      <dsp:nvSpPr>
        <dsp:cNvPr id="0" name=""/>
        <dsp:cNvSpPr/>
      </dsp:nvSpPr>
      <dsp:spPr>
        <a:xfrm>
          <a:off x="78503" y="3839826"/>
          <a:ext cx="1422158" cy="14221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82786"/>
              <a:satOff val="24753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133126-96AF-4395-B6D6-718D92227E23}">
      <dsp:nvSpPr>
        <dsp:cNvPr id="0" name=""/>
        <dsp:cNvSpPr/>
      </dsp:nvSpPr>
      <dsp:spPr>
        <a:xfrm>
          <a:off x="0" y="0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0" kern="1200" dirty="0" smtClean="0"/>
            <a:t>Papel</a:t>
          </a:r>
          <a:endParaRPr lang="es-ES" sz="2800" b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kern="1200" dirty="0" smtClean="0"/>
            <a:t>Para limpiar y secar la pieza</a:t>
          </a:r>
          <a:endParaRPr lang="es-ES" sz="2200" kern="1200" dirty="0"/>
        </a:p>
      </dsp:txBody>
      <dsp:txXfrm>
        <a:off x="1520268" y="0"/>
        <a:ext cx="5248483" cy="1665184"/>
      </dsp:txXfrm>
    </dsp:sp>
    <dsp:sp modelId="{08BAE6D6-315D-4444-A239-12565DB1CCD1}">
      <dsp:nvSpPr>
        <dsp:cNvPr id="0" name=""/>
        <dsp:cNvSpPr/>
      </dsp:nvSpPr>
      <dsp:spPr>
        <a:xfrm>
          <a:off x="166518" y="166518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1630D6-FA91-42EF-80BF-BC24F862B9E4}">
      <dsp:nvSpPr>
        <dsp:cNvPr id="0" name=""/>
        <dsp:cNvSpPr/>
      </dsp:nvSpPr>
      <dsp:spPr>
        <a:xfrm>
          <a:off x="0" y="1831703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3241393"/>
            <a:satOff val="12376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0" kern="1200" dirty="0" smtClean="0"/>
            <a:t>700-1 </a:t>
          </a:r>
          <a:r>
            <a:rPr lang="es-ES" sz="2800" b="0" kern="1200" dirty="0" err="1" smtClean="0"/>
            <a:t>Glasurit</a:t>
          </a:r>
          <a:r>
            <a:rPr lang="es-ES" sz="2800" b="0" kern="1200" dirty="0" smtClean="0"/>
            <a:t>® Limpiador</a:t>
          </a:r>
          <a:endParaRPr lang="es-ES" sz="2800" b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kern="1200" dirty="0" smtClean="0"/>
            <a:t>Limpiador específico previo a la aplicación</a:t>
          </a:r>
          <a:endParaRPr lang="es-ES" sz="2200" kern="1200" dirty="0"/>
        </a:p>
      </dsp:txBody>
      <dsp:txXfrm>
        <a:off x="1520268" y="1831703"/>
        <a:ext cx="5248483" cy="1665184"/>
      </dsp:txXfrm>
    </dsp:sp>
    <dsp:sp modelId="{6FE6C86B-22A7-470C-BFB1-E44DA8075499}">
      <dsp:nvSpPr>
        <dsp:cNvPr id="0" name=""/>
        <dsp:cNvSpPr/>
      </dsp:nvSpPr>
      <dsp:spPr>
        <a:xfrm>
          <a:off x="166518" y="1998221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4B01D-16D4-4C31-A30E-32A947A4BB6F}">
      <dsp:nvSpPr>
        <dsp:cNvPr id="0" name=""/>
        <dsp:cNvSpPr/>
      </dsp:nvSpPr>
      <dsp:spPr>
        <a:xfrm>
          <a:off x="0" y="3663406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6482786"/>
            <a:satOff val="24753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" sz="2800" b="0" kern="1200" dirty="0" smtClean="0"/>
            <a:t>Esponja Abrasiva 3M™</a:t>
          </a:r>
          <a:r>
            <a:rPr kumimoji="0" lang="es-ES" sz="2800" b="0" kern="1200" baseline="0" dirty="0" smtClean="0"/>
            <a:t> </a:t>
          </a:r>
          <a:r>
            <a:rPr kumimoji="0" lang="es-ES" sz="2800" b="0" kern="1200" dirty="0" smtClean="0"/>
            <a:t>Superfina</a:t>
          </a:r>
          <a:endParaRPr lang="es-ES" sz="2800" b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kern="1200" dirty="0" smtClean="0"/>
            <a:t>Para matizar la pieza y garantizar la adherencia</a:t>
          </a:r>
          <a:endParaRPr lang="es-ES" sz="2200" kern="1200" dirty="0"/>
        </a:p>
      </dsp:txBody>
      <dsp:txXfrm>
        <a:off x="1520268" y="3663406"/>
        <a:ext cx="5248483" cy="1665184"/>
      </dsp:txXfrm>
    </dsp:sp>
    <dsp:sp modelId="{DBCB2941-8E52-4B3C-949C-7D0E12060CE8}">
      <dsp:nvSpPr>
        <dsp:cNvPr id="0" name=""/>
        <dsp:cNvSpPr/>
      </dsp:nvSpPr>
      <dsp:spPr>
        <a:xfrm>
          <a:off x="166518" y="3829925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133126-96AF-4395-B6D6-718D92227E23}">
      <dsp:nvSpPr>
        <dsp:cNvPr id="0" name=""/>
        <dsp:cNvSpPr/>
      </dsp:nvSpPr>
      <dsp:spPr>
        <a:xfrm>
          <a:off x="0" y="0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pt-BR" sz="2700" kern="1200" dirty="0" smtClean="0"/>
            <a:t>90-M50 </a:t>
          </a:r>
          <a:r>
            <a:rPr kumimoji="0" lang="pt-BR" sz="2700" kern="1200" dirty="0" err="1" smtClean="0"/>
            <a:t>Glasurit</a:t>
          </a:r>
          <a:r>
            <a:rPr kumimoji="0" lang="pt-BR" sz="2700" kern="1200" dirty="0" smtClean="0"/>
            <a:t>® </a:t>
          </a:r>
          <a:r>
            <a:rPr kumimoji="0" lang="pt-BR" sz="2700" kern="1200" dirty="0" err="1" smtClean="0"/>
            <a:t>Barniz</a:t>
          </a:r>
          <a:r>
            <a:rPr kumimoji="0" lang="pt-BR" sz="2700" kern="1200" dirty="0" smtClean="0"/>
            <a:t> para </a:t>
          </a:r>
          <a:r>
            <a:rPr kumimoji="0" lang="pt-BR" sz="2700" kern="1200" dirty="0" err="1" smtClean="0"/>
            <a:t>difuminados</a:t>
          </a:r>
          <a:endParaRPr lang="es-ES" sz="27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Integrador que ayuda a unificar el color</a:t>
          </a:r>
          <a:endParaRPr lang="es-ES" sz="2100" kern="1200" dirty="0"/>
        </a:p>
      </dsp:txBody>
      <dsp:txXfrm>
        <a:off x="1520268" y="0"/>
        <a:ext cx="5248483" cy="1665184"/>
      </dsp:txXfrm>
    </dsp:sp>
    <dsp:sp modelId="{08BAE6D6-315D-4444-A239-12565DB1CCD1}">
      <dsp:nvSpPr>
        <dsp:cNvPr id="0" name=""/>
        <dsp:cNvSpPr/>
      </dsp:nvSpPr>
      <dsp:spPr>
        <a:xfrm>
          <a:off x="166518" y="166518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1630D6-FA91-42EF-80BF-BC24F862B9E4}">
      <dsp:nvSpPr>
        <dsp:cNvPr id="0" name=""/>
        <dsp:cNvSpPr/>
      </dsp:nvSpPr>
      <dsp:spPr>
        <a:xfrm>
          <a:off x="0" y="1831703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3241393"/>
            <a:satOff val="12376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" sz="2700" kern="1200" dirty="0" err="1" smtClean="0"/>
            <a:t>Glasurit</a:t>
          </a:r>
          <a:r>
            <a:rPr kumimoji="0" lang="es-ES" sz="2700" kern="1200" dirty="0" smtClean="0"/>
            <a:t>® Serie 90 Sistema </a:t>
          </a:r>
          <a:r>
            <a:rPr kumimoji="0" lang="es-ES" sz="2700" kern="1200" dirty="0" err="1" smtClean="0"/>
            <a:t>Bicapa</a:t>
          </a:r>
          <a:endParaRPr lang="es-E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Color en base agua</a:t>
          </a:r>
          <a:endParaRPr lang="es-ES" sz="2100" kern="1200" dirty="0"/>
        </a:p>
      </dsp:txBody>
      <dsp:txXfrm>
        <a:off x="1520268" y="1831703"/>
        <a:ext cx="5248483" cy="1665184"/>
      </dsp:txXfrm>
    </dsp:sp>
    <dsp:sp modelId="{6FE6C86B-22A7-470C-BFB1-E44DA8075499}">
      <dsp:nvSpPr>
        <dsp:cNvPr id="0" name=""/>
        <dsp:cNvSpPr/>
      </dsp:nvSpPr>
      <dsp:spPr>
        <a:xfrm>
          <a:off x="166518" y="1998221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4B01D-16D4-4C31-A30E-32A947A4BB6F}">
      <dsp:nvSpPr>
        <dsp:cNvPr id="0" name=""/>
        <dsp:cNvSpPr/>
      </dsp:nvSpPr>
      <dsp:spPr>
        <a:xfrm>
          <a:off x="0" y="3663406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6482786"/>
            <a:satOff val="24753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b="0" kern="1200" dirty="0" smtClean="0"/>
            <a:t>Pistola HVLP con un pico de 1,3 mm.</a:t>
          </a:r>
          <a:endParaRPr lang="es-ES" sz="2700" b="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Para aplicar la pintura, laca y el integrador</a:t>
          </a:r>
          <a:endParaRPr lang="es-ES" sz="2100" kern="1200" dirty="0"/>
        </a:p>
      </dsp:txBody>
      <dsp:txXfrm>
        <a:off x="1520268" y="3663406"/>
        <a:ext cx="5248483" cy="1665184"/>
      </dsp:txXfrm>
    </dsp:sp>
    <dsp:sp modelId="{DBCB2941-8E52-4B3C-949C-7D0E12060CE8}">
      <dsp:nvSpPr>
        <dsp:cNvPr id="0" name=""/>
        <dsp:cNvSpPr/>
      </dsp:nvSpPr>
      <dsp:spPr>
        <a:xfrm>
          <a:off x="166518" y="3829925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133126-96AF-4395-B6D6-718D92227E23}">
      <dsp:nvSpPr>
        <dsp:cNvPr id="0" name=""/>
        <dsp:cNvSpPr/>
      </dsp:nvSpPr>
      <dsp:spPr>
        <a:xfrm>
          <a:off x="0" y="0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" sz="2600" kern="1200" dirty="0" smtClean="0"/>
            <a:t>923- </a:t>
          </a:r>
          <a:r>
            <a:rPr kumimoji="0" lang="es-ES" sz="2600" kern="1200" dirty="0" err="1" smtClean="0"/>
            <a:t>Glasurit</a:t>
          </a:r>
          <a:r>
            <a:rPr kumimoji="0" lang="es-ES" sz="2600" kern="1200" dirty="0" smtClean="0"/>
            <a:t>® Laca acrílica HS VOC</a:t>
          </a:r>
          <a:endParaRPr lang="es-ES" sz="26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Laca que proporciona brillo y protección a la pieza</a:t>
          </a:r>
          <a:endParaRPr lang="es-ES" sz="2000" kern="1200" dirty="0"/>
        </a:p>
      </dsp:txBody>
      <dsp:txXfrm>
        <a:off x="1520268" y="0"/>
        <a:ext cx="5248483" cy="1665184"/>
      </dsp:txXfrm>
    </dsp:sp>
    <dsp:sp modelId="{08BAE6D6-315D-4444-A239-12565DB1CCD1}">
      <dsp:nvSpPr>
        <dsp:cNvPr id="0" name=""/>
        <dsp:cNvSpPr/>
      </dsp:nvSpPr>
      <dsp:spPr>
        <a:xfrm>
          <a:off x="166518" y="166518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1630D6-FA91-42EF-80BF-BC24F862B9E4}">
      <dsp:nvSpPr>
        <dsp:cNvPr id="0" name=""/>
        <dsp:cNvSpPr/>
      </dsp:nvSpPr>
      <dsp:spPr>
        <a:xfrm>
          <a:off x="0" y="1831703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3241393"/>
            <a:satOff val="12376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b="0" kern="1200" dirty="0" smtClean="0"/>
            <a:t>Endurecedor 929-33 </a:t>
          </a:r>
          <a:r>
            <a:rPr kumimoji="0" lang="es-ES" sz="2600" b="0" kern="1200" dirty="0" err="1" smtClean="0"/>
            <a:t>Glasurit</a:t>
          </a:r>
          <a:r>
            <a:rPr kumimoji="0" lang="es-ES" sz="2600" b="0" kern="1200" dirty="0" smtClean="0"/>
            <a:t>® </a:t>
          </a:r>
          <a:endParaRPr lang="es-ES" sz="26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Activador para endurecer la laca</a:t>
          </a:r>
          <a:endParaRPr lang="es-ES" sz="2000" kern="1200" dirty="0"/>
        </a:p>
      </dsp:txBody>
      <dsp:txXfrm>
        <a:off x="1520268" y="1831703"/>
        <a:ext cx="5248483" cy="1665184"/>
      </dsp:txXfrm>
    </dsp:sp>
    <dsp:sp modelId="{6FE6C86B-22A7-470C-BFB1-E44DA8075499}">
      <dsp:nvSpPr>
        <dsp:cNvPr id="0" name=""/>
        <dsp:cNvSpPr/>
      </dsp:nvSpPr>
      <dsp:spPr>
        <a:xfrm>
          <a:off x="166518" y="1998221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4B01D-16D4-4C31-A30E-32A947A4BB6F}">
      <dsp:nvSpPr>
        <dsp:cNvPr id="0" name=""/>
        <dsp:cNvSpPr/>
      </dsp:nvSpPr>
      <dsp:spPr>
        <a:xfrm>
          <a:off x="0" y="3663406"/>
          <a:ext cx="6768752" cy="1665184"/>
        </a:xfrm>
        <a:prstGeom prst="roundRect">
          <a:avLst>
            <a:gd name="adj" fmla="val 10000"/>
          </a:avLst>
        </a:prstGeom>
        <a:solidFill>
          <a:schemeClr val="accent2">
            <a:hueOff val="6482786"/>
            <a:satOff val="24753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b="0" kern="1200" dirty="0" smtClean="0"/>
            <a:t>Diluyente 352-450 </a:t>
          </a:r>
          <a:r>
            <a:rPr kumimoji="0" lang="es-ES" sz="2600" b="0" kern="1200" dirty="0" err="1" smtClean="0"/>
            <a:t>Glasurit</a:t>
          </a:r>
          <a:r>
            <a:rPr kumimoji="0" lang="es-ES" sz="2600" b="0" kern="1200" dirty="0" smtClean="0"/>
            <a:t>® </a:t>
          </a:r>
          <a:endParaRPr lang="es-ES" sz="26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Para ajustar la viscosidad de la laca</a:t>
          </a:r>
          <a:endParaRPr lang="es-ES" sz="2000" kern="1200" dirty="0"/>
        </a:p>
      </dsp:txBody>
      <dsp:txXfrm>
        <a:off x="1520268" y="3663406"/>
        <a:ext cx="5248483" cy="1665184"/>
      </dsp:txXfrm>
    </dsp:sp>
    <dsp:sp modelId="{DBCB2941-8E52-4B3C-949C-7D0E12060CE8}">
      <dsp:nvSpPr>
        <dsp:cNvPr id="0" name=""/>
        <dsp:cNvSpPr/>
      </dsp:nvSpPr>
      <dsp:spPr>
        <a:xfrm>
          <a:off x="166518" y="3816430"/>
          <a:ext cx="1353750" cy="13321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4206B5-F409-4E17-BB1D-7EBB5202B2A9}">
      <dsp:nvSpPr>
        <dsp:cNvPr id="0" name=""/>
        <dsp:cNvSpPr/>
      </dsp:nvSpPr>
      <dsp:spPr>
        <a:xfrm>
          <a:off x="0" y="1160738"/>
          <a:ext cx="6864424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8D1A7-AFC9-437E-9E7C-04C6EE7C078F}">
      <dsp:nvSpPr>
        <dsp:cNvPr id="0" name=""/>
        <dsp:cNvSpPr/>
      </dsp:nvSpPr>
      <dsp:spPr>
        <a:xfrm>
          <a:off x="343221" y="323640"/>
          <a:ext cx="6089787" cy="11322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621" tIns="0" rIns="18162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Aplicamos el producto </a:t>
          </a:r>
          <a:r>
            <a:rPr lang="es-ES" sz="2000" kern="1200" dirty="0" err="1" smtClean="0"/>
            <a:t>difuminador</a:t>
          </a:r>
          <a:r>
            <a:rPr lang="es-ES" sz="2000" kern="1200" dirty="0" smtClean="0"/>
            <a:t> </a:t>
          </a:r>
          <a:r>
            <a:rPr kumimoji="0" lang="pt-BR" sz="2000" b="1" i="0" kern="1200" dirty="0" smtClean="0">
              <a:solidFill>
                <a:schemeClr val="lt1"/>
              </a:solidFill>
              <a:latin typeface="+mn-lt"/>
              <a:ea typeface="+mn-ea"/>
              <a:cs typeface="+mn-cs"/>
            </a:rPr>
            <a:t>90-M50 </a:t>
          </a:r>
          <a:r>
            <a:rPr kumimoji="0" lang="pt-BR" sz="2000" b="1" i="0" kern="1200" dirty="0" err="1" smtClean="0">
              <a:solidFill>
                <a:schemeClr val="lt1"/>
              </a:solidFill>
              <a:latin typeface="+mn-lt"/>
              <a:ea typeface="+mn-ea"/>
              <a:cs typeface="+mn-cs"/>
            </a:rPr>
            <a:t>Glasurit</a:t>
          </a:r>
          <a:r>
            <a:rPr kumimoji="0" lang="pt-BR" sz="2000" b="1" i="0" kern="1200" dirty="0" smtClean="0">
              <a:solidFill>
                <a:schemeClr val="lt1"/>
              </a:solidFill>
              <a:latin typeface="+mn-lt"/>
              <a:ea typeface="+mn-ea"/>
              <a:cs typeface="+mn-cs"/>
            </a:rPr>
            <a:t>® </a:t>
          </a:r>
          <a:r>
            <a:rPr lang="es-ES" sz="2000" kern="1200" dirty="0" smtClean="0"/>
            <a:t>por toda la zona por donde pueda caer color.</a:t>
          </a:r>
          <a:endParaRPr lang="es-ES" sz="2000" kern="1200" dirty="0"/>
        </a:p>
      </dsp:txBody>
      <dsp:txXfrm>
        <a:off x="343221" y="323640"/>
        <a:ext cx="6089787" cy="1132298"/>
      </dsp:txXfrm>
    </dsp:sp>
    <dsp:sp modelId="{10E33B8B-C559-44D8-B107-98B201710491}">
      <dsp:nvSpPr>
        <dsp:cNvPr id="0" name=""/>
        <dsp:cNvSpPr/>
      </dsp:nvSpPr>
      <dsp:spPr>
        <a:xfrm>
          <a:off x="0" y="2471595"/>
          <a:ext cx="6864424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241393"/>
              <a:satOff val="12376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13175D-84C9-4254-925C-B1B66DC06241}">
      <dsp:nvSpPr>
        <dsp:cNvPr id="0" name=""/>
        <dsp:cNvSpPr/>
      </dsp:nvSpPr>
      <dsp:spPr>
        <a:xfrm>
          <a:off x="343221" y="1772738"/>
          <a:ext cx="6077102" cy="994056"/>
        </a:xfrm>
        <a:prstGeom prst="roundRect">
          <a:avLst/>
        </a:prstGeom>
        <a:solidFill>
          <a:schemeClr val="accent2">
            <a:hueOff val="3241393"/>
            <a:satOff val="12376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621" tIns="0" rIns="18162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Usamos una pistola HVLP con un pico de 1,3 mm a 2,0 bar de presión.</a:t>
          </a:r>
          <a:endParaRPr lang="es-ES" sz="2000" kern="1200" dirty="0"/>
        </a:p>
      </dsp:txBody>
      <dsp:txXfrm>
        <a:off x="343221" y="1772738"/>
        <a:ext cx="6077102" cy="994056"/>
      </dsp:txXfrm>
    </dsp:sp>
    <dsp:sp modelId="{EEA6827C-AD43-42A8-8FD2-BAF022DF364C}">
      <dsp:nvSpPr>
        <dsp:cNvPr id="0" name=""/>
        <dsp:cNvSpPr/>
      </dsp:nvSpPr>
      <dsp:spPr>
        <a:xfrm>
          <a:off x="0" y="3868655"/>
          <a:ext cx="6864424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82786"/>
              <a:satOff val="24753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10E44B-0E80-4031-9A4B-CBBE7A2DFED2}">
      <dsp:nvSpPr>
        <dsp:cNvPr id="0" name=""/>
        <dsp:cNvSpPr/>
      </dsp:nvSpPr>
      <dsp:spPr>
        <a:xfrm>
          <a:off x="343221" y="3083595"/>
          <a:ext cx="6077053" cy="1080260"/>
        </a:xfrm>
        <a:prstGeom prst="roundRect">
          <a:avLst/>
        </a:prstGeom>
        <a:solidFill>
          <a:schemeClr val="accent2">
            <a:hueOff val="6482786"/>
            <a:satOff val="24753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621" tIns="0" rIns="18162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El producto se aplica en una sola mano.</a:t>
          </a:r>
          <a:endParaRPr lang="es-ES" sz="2000" kern="1200" dirty="0"/>
        </a:p>
      </dsp:txBody>
      <dsp:txXfrm>
        <a:off x="343221" y="3083595"/>
        <a:ext cx="6077053" cy="108026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73B9EC-B613-4B47-99F2-444EEE45F22C}">
      <dsp:nvSpPr>
        <dsp:cNvPr id="0" name=""/>
        <dsp:cNvSpPr/>
      </dsp:nvSpPr>
      <dsp:spPr>
        <a:xfrm rot="10800000">
          <a:off x="910546" y="840837"/>
          <a:ext cx="2410002" cy="121406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5367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Mascarilla </a:t>
          </a:r>
          <a:r>
            <a:rPr lang="es-ES" sz="1500" kern="1200" dirty="0" err="1" smtClean="0"/>
            <a:t>autofiltrante</a:t>
          </a:r>
          <a:r>
            <a:rPr lang="es-ES" sz="1500" kern="1200" dirty="0" smtClean="0"/>
            <a:t> contra partículas FFP2</a:t>
          </a:r>
          <a:endParaRPr lang="es-ES" sz="1500" kern="1200" dirty="0"/>
        </a:p>
      </dsp:txBody>
      <dsp:txXfrm rot="10800000">
        <a:off x="910546" y="840837"/>
        <a:ext cx="2410002" cy="1214061"/>
      </dsp:txXfrm>
    </dsp:sp>
    <dsp:sp modelId="{9F2D1B50-7F8D-4318-98C6-913A7213CBD5}">
      <dsp:nvSpPr>
        <dsp:cNvPr id="0" name=""/>
        <dsp:cNvSpPr/>
      </dsp:nvSpPr>
      <dsp:spPr>
        <a:xfrm>
          <a:off x="303515" y="840837"/>
          <a:ext cx="1214061" cy="121406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DA396-9BE0-4348-B356-7EF3FAF04F98}">
      <dsp:nvSpPr>
        <dsp:cNvPr id="0" name=""/>
        <dsp:cNvSpPr/>
      </dsp:nvSpPr>
      <dsp:spPr>
        <a:xfrm rot="10800000">
          <a:off x="910546" y="2417305"/>
          <a:ext cx="2410002" cy="1214061"/>
        </a:xfrm>
        <a:prstGeom prst="homePlate">
          <a:avLst/>
        </a:prstGeom>
        <a:solidFill>
          <a:schemeClr val="accent2">
            <a:hueOff val="3241393"/>
            <a:satOff val="12376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5367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Mascarilla de vapores para evitar inhalar gases</a:t>
          </a:r>
          <a:endParaRPr lang="es-ES" sz="1500" kern="1200" dirty="0"/>
        </a:p>
      </dsp:txBody>
      <dsp:txXfrm rot="10800000">
        <a:off x="910546" y="2417305"/>
        <a:ext cx="2410002" cy="1214061"/>
      </dsp:txXfrm>
    </dsp:sp>
    <dsp:sp modelId="{545BC9B0-6F13-459D-8CB0-C222077B594A}">
      <dsp:nvSpPr>
        <dsp:cNvPr id="0" name=""/>
        <dsp:cNvSpPr/>
      </dsp:nvSpPr>
      <dsp:spPr>
        <a:xfrm>
          <a:off x="303515" y="2417305"/>
          <a:ext cx="1214061" cy="121406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4677D-38DA-4D70-AB5F-C043C7CE6D46}">
      <dsp:nvSpPr>
        <dsp:cNvPr id="0" name=""/>
        <dsp:cNvSpPr/>
      </dsp:nvSpPr>
      <dsp:spPr>
        <a:xfrm rot="10800000">
          <a:off x="910546" y="3993773"/>
          <a:ext cx="2410002" cy="1214061"/>
        </a:xfrm>
        <a:prstGeom prst="homePlate">
          <a:avLst/>
        </a:prstGeom>
        <a:solidFill>
          <a:schemeClr val="accent2">
            <a:hueOff val="6482786"/>
            <a:satOff val="24753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5367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Gafas de protección para evitar salpicaduras en los ojos</a:t>
          </a:r>
          <a:endParaRPr lang="es-ES" sz="1500" kern="1200" dirty="0"/>
        </a:p>
      </dsp:txBody>
      <dsp:txXfrm rot="10800000">
        <a:off x="910546" y="3993773"/>
        <a:ext cx="2410002" cy="1214061"/>
      </dsp:txXfrm>
    </dsp:sp>
    <dsp:sp modelId="{2B496F5C-B068-4F9F-9B7E-DF73B0ED0096}">
      <dsp:nvSpPr>
        <dsp:cNvPr id="0" name=""/>
        <dsp:cNvSpPr/>
      </dsp:nvSpPr>
      <dsp:spPr>
        <a:xfrm>
          <a:off x="303515" y="3993773"/>
          <a:ext cx="1214061" cy="121406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73B9EC-B613-4B47-99F2-444EEE45F22C}">
      <dsp:nvSpPr>
        <dsp:cNvPr id="0" name=""/>
        <dsp:cNvSpPr/>
      </dsp:nvSpPr>
      <dsp:spPr>
        <a:xfrm rot="10800000">
          <a:off x="910546" y="840837"/>
          <a:ext cx="2410002" cy="121406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5367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Mono de protección integral para evitar salpicaduras</a:t>
          </a:r>
          <a:endParaRPr lang="es-ES" sz="1500" kern="1200" dirty="0"/>
        </a:p>
      </dsp:txBody>
      <dsp:txXfrm rot="10800000">
        <a:off x="910546" y="840837"/>
        <a:ext cx="2410002" cy="1214061"/>
      </dsp:txXfrm>
    </dsp:sp>
    <dsp:sp modelId="{9F2D1B50-7F8D-4318-98C6-913A7213CBD5}">
      <dsp:nvSpPr>
        <dsp:cNvPr id="0" name=""/>
        <dsp:cNvSpPr/>
      </dsp:nvSpPr>
      <dsp:spPr>
        <a:xfrm>
          <a:off x="303515" y="840837"/>
          <a:ext cx="1214061" cy="121406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DA396-9BE0-4348-B356-7EF3FAF04F98}">
      <dsp:nvSpPr>
        <dsp:cNvPr id="0" name=""/>
        <dsp:cNvSpPr/>
      </dsp:nvSpPr>
      <dsp:spPr>
        <a:xfrm rot="10800000">
          <a:off x="910546" y="2417305"/>
          <a:ext cx="2410002" cy="1214061"/>
        </a:xfrm>
        <a:prstGeom prst="homePlate">
          <a:avLst/>
        </a:prstGeom>
        <a:solidFill>
          <a:schemeClr val="accent2">
            <a:hueOff val="3241393"/>
            <a:satOff val="12376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5367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Guantes de nitrilo para evitar contacto con disolventes</a:t>
          </a:r>
          <a:endParaRPr lang="es-ES" sz="1500" kern="1200" dirty="0"/>
        </a:p>
      </dsp:txBody>
      <dsp:txXfrm rot="10800000">
        <a:off x="910546" y="2417305"/>
        <a:ext cx="2410002" cy="1214061"/>
      </dsp:txXfrm>
    </dsp:sp>
    <dsp:sp modelId="{545BC9B0-6F13-459D-8CB0-C222077B594A}">
      <dsp:nvSpPr>
        <dsp:cNvPr id="0" name=""/>
        <dsp:cNvSpPr/>
      </dsp:nvSpPr>
      <dsp:spPr>
        <a:xfrm>
          <a:off x="303515" y="2417305"/>
          <a:ext cx="1214061" cy="121406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4677D-38DA-4D70-AB5F-C043C7CE6D46}">
      <dsp:nvSpPr>
        <dsp:cNvPr id="0" name=""/>
        <dsp:cNvSpPr/>
      </dsp:nvSpPr>
      <dsp:spPr>
        <a:xfrm rot="10800000">
          <a:off x="910546" y="3993773"/>
          <a:ext cx="2410002" cy="1214061"/>
        </a:xfrm>
        <a:prstGeom prst="homePlate">
          <a:avLst/>
        </a:prstGeom>
        <a:solidFill>
          <a:schemeClr val="accent2">
            <a:hueOff val="6482786"/>
            <a:satOff val="24753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5367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Calzado de seguridad para </a:t>
          </a:r>
          <a:r>
            <a:rPr lang="es-ES" sz="1500" kern="1200" dirty="0" err="1" smtClean="0"/>
            <a:t>preoteger</a:t>
          </a:r>
          <a:r>
            <a:rPr lang="es-ES" sz="1500" kern="1200" dirty="0" smtClean="0"/>
            <a:t> de caída de objetos</a:t>
          </a:r>
          <a:endParaRPr lang="es-ES" sz="1500" kern="1200" dirty="0"/>
        </a:p>
      </dsp:txBody>
      <dsp:txXfrm rot="10800000">
        <a:off x="910546" y="3993773"/>
        <a:ext cx="2410002" cy="1214061"/>
      </dsp:txXfrm>
    </dsp:sp>
    <dsp:sp modelId="{2B496F5C-B068-4F9F-9B7E-DF73B0ED0096}">
      <dsp:nvSpPr>
        <dsp:cNvPr id="0" name=""/>
        <dsp:cNvSpPr/>
      </dsp:nvSpPr>
      <dsp:spPr>
        <a:xfrm>
          <a:off x="303515" y="3993773"/>
          <a:ext cx="1214061" cy="121406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111F9-4F1D-4008-AE8A-FE9F2C568FDB}" type="datetimeFigureOut">
              <a:rPr lang="es-ES" smtClean="0"/>
              <a:pPr/>
              <a:t>21/03/2014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045AA-2B76-48AC-83B9-9E9202F76B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045AA-2B76-48AC-83B9-9E9202F76B38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8F4BF-271A-45D0-9641-ED373E77EBF9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DE8262-A4DA-45FE-9262-31863C98B979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B0EE-6F98-4785-AEE6-2C14D935D1DF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020C-73C5-4765-8255-9F416AB25DEB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5AC4-2FF4-46E9-BDAC-DEDF861CE6FC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0A85-8A79-4786-9DBA-7B41C1CCDCE2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E6D9-1654-478E-8475-8FAF96BD079C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873F445-56D2-4D9C-8D61-189B31892FE7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BF26-B933-4E41-BA20-C63A65F7C45B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3F2E3-FFE7-4056-AB59-D4F9A51E8236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450B-324F-4535-A46B-975CEE21D98E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CC7B396-FCBC-4AC8-B983-FECBC73CEA94}" type="datetime1">
              <a:rPr lang="es-ES" smtClean="0"/>
              <a:pPr/>
              <a:t>21/03/2014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BC0BB97-FC75-460E-B970-7ADB5283C0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10" Type="http://schemas.openxmlformats.org/officeDocument/2006/relationships/slide" Target="slide13.xml"/><Relationship Id="rId4" Type="http://schemas.openxmlformats.org/officeDocument/2006/relationships/slide" Target="slide7.xml"/><Relationship Id="rId9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slide" Target="slide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slide" Target="slide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slide" Target="slide2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slide" Target="slide2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slide" Target="slide2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asurit.com/es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://www.mapfre.com/documentacion/publico/i18n/catalogo_imagenes/grupo.cmd?path=1036128" TargetMode="External"/><Relationship Id="rId4" Type="http://schemas.openxmlformats.org/officeDocument/2006/relationships/hyperlink" Target="http://solutions.productos3m.es/wps/portal/3M/es_ES/about-3M/information/more-info/press-ro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Glasurit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 Fondo de la Serie 90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de difuminado en húmedo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 flipH="1">
            <a:off x="827583" y="5229201"/>
            <a:ext cx="583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Realizado por:</a:t>
            </a:r>
          </a:p>
          <a:p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Sergio Rico Ramos</a:t>
            </a:r>
          </a:p>
          <a:p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Nuria Quintana Navarro</a:t>
            </a:r>
          </a:p>
          <a:p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CES San José</a:t>
            </a:r>
            <a:endParaRPr lang="es-E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Nuria\Documents\Nuria\Automocion\Comforp\fotos\IMG-20140319-WA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2520000" cy="189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Nuria\Documents\Nuria\Automocion\fotos\aleta\IMG_20140204_1026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0"/>
            <a:ext cx="2520000" cy="189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IMG-20140319-WA0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872" y="4293096"/>
            <a:ext cx="288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 vertical"/>
          <p:cNvSpPr>
            <a:spLocks noGrp="1"/>
          </p:cNvSpPr>
          <p:nvPr>
            <p:ph type="title" orient="vert"/>
          </p:nvPr>
        </p:nvSpPr>
        <p:spPr>
          <a:xfrm>
            <a:off x="395536" y="476672"/>
            <a:ext cx="905272" cy="5851525"/>
          </a:xfrm>
        </p:spPr>
        <p:txBody>
          <a:bodyPr vert="vert270"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75656" y="274638"/>
            <a:ext cx="6912768" cy="5851525"/>
          </a:xfrm>
        </p:spPr>
        <p:txBody>
          <a:bodyPr vert="horz" anchor="ctr"/>
          <a:lstStyle/>
          <a:p>
            <a:pPr marL="514350" indent="-514350" algn="just">
              <a:buNone/>
            </a:pP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1. </a:t>
            </a:r>
            <a:r>
              <a:rPr lang="es-ES" dirty="0" smtClean="0">
                <a:solidFill>
                  <a:schemeClr val="tx1">
                    <a:lumMod val="95000"/>
                  </a:schemeClr>
                </a:solidFill>
                <a:hlinkClick r:id="rId2" action="ppaction://hlinksldjump"/>
              </a:rPr>
              <a:t>Objetivos</a:t>
            </a:r>
            <a:endParaRPr lang="es-ES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 algn="just">
              <a:buNone/>
            </a:pP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2. </a:t>
            </a:r>
            <a:r>
              <a:rPr lang="es-ES" dirty="0" smtClean="0">
                <a:solidFill>
                  <a:schemeClr val="tx1">
                    <a:lumMod val="95000"/>
                  </a:schemeClr>
                </a:solidFill>
                <a:hlinkClick r:id="rId3" action="ppaction://hlinksldjump"/>
              </a:rPr>
              <a:t>Herramientas y productos</a:t>
            </a:r>
            <a:endParaRPr lang="es-ES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None/>
            </a:pP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3. </a:t>
            </a:r>
            <a:r>
              <a:rPr lang="es-ES" dirty="0" smtClean="0">
                <a:solidFill>
                  <a:schemeClr val="tx1">
                    <a:lumMod val="95000"/>
                  </a:schemeClr>
                </a:solidFill>
                <a:hlinkClick r:id="rId4" action="ppaction://hlinksldjump"/>
              </a:rPr>
              <a:t>Proceso de trabajo</a:t>
            </a:r>
            <a:endParaRPr lang="es-ES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None/>
            </a:pP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	</a:t>
            </a: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</a:rPr>
              <a:t>3.1 </a:t>
            </a: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  <a:hlinkClick r:id="rId4" action="ppaction://hlinksldjump"/>
              </a:rPr>
              <a:t>Tratamiento previo del área de difuminado</a:t>
            </a:r>
            <a:endParaRPr lang="es-E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None/>
            </a:pP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</a:rPr>
              <a:t>	3.2 </a:t>
            </a: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  <a:hlinkClick r:id="rId5" action="ppaction://hlinksldjump"/>
              </a:rPr>
              <a:t>Aplicación del producto </a:t>
            </a:r>
            <a:r>
              <a:rPr lang="es-ES" sz="2000" dirty="0" err="1" smtClean="0">
                <a:solidFill>
                  <a:schemeClr val="tx1">
                    <a:lumMod val="95000"/>
                  </a:schemeClr>
                </a:solidFill>
                <a:hlinkClick r:id="rId5" action="ppaction://hlinksldjump"/>
              </a:rPr>
              <a:t>difuminador</a:t>
            </a:r>
            <a:endParaRPr lang="es-E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None/>
            </a:pP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</a:rPr>
              <a:t>	3.3 </a:t>
            </a: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  <a:hlinkClick r:id="rId6" action="ppaction://hlinksldjump"/>
              </a:rPr>
              <a:t>Repintado de la zona reparada</a:t>
            </a:r>
            <a:endParaRPr lang="es-E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None/>
            </a:pP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</a:rPr>
              <a:t>	3.4 </a:t>
            </a: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  <a:hlinkClick r:id="rId7" action="ppaction://hlinksldjump"/>
              </a:rPr>
              <a:t>Aplicación de mano de difuminado</a:t>
            </a:r>
            <a:endParaRPr lang="es-E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None/>
            </a:pP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</a:rPr>
              <a:t>	3.5 </a:t>
            </a:r>
            <a:r>
              <a:rPr lang="es-ES" sz="2000" dirty="0" smtClean="0">
                <a:solidFill>
                  <a:schemeClr val="tx1">
                    <a:lumMod val="95000"/>
                  </a:schemeClr>
                </a:solidFill>
                <a:hlinkClick r:id="rId8" action="ppaction://hlinksldjump"/>
              </a:rPr>
              <a:t>Aplicación de la laca</a:t>
            </a:r>
            <a:endParaRPr lang="es-E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None/>
            </a:pP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4. </a:t>
            </a:r>
            <a:r>
              <a:rPr lang="es-ES" dirty="0" smtClean="0">
                <a:solidFill>
                  <a:schemeClr val="tx1">
                    <a:lumMod val="95000"/>
                  </a:schemeClr>
                </a:solidFill>
                <a:hlinkClick r:id="rId9" action="ppaction://hlinksldjump"/>
              </a:rPr>
              <a:t>Medidas de Seguridad e Higiene</a:t>
            </a:r>
            <a:endParaRPr lang="es-ES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None/>
            </a:pP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5. </a:t>
            </a:r>
            <a:r>
              <a:rPr lang="es-ES" dirty="0" smtClean="0">
                <a:solidFill>
                  <a:schemeClr val="tx1">
                    <a:lumMod val="95000"/>
                  </a:schemeClr>
                </a:solidFill>
                <a:hlinkClick r:id="rId10" action="ppaction://hlinksldjump"/>
              </a:rPr>
              <a:t>Bibliografía consultada</a:t>
            </a:r>
            <a:endParaRPr lang="es-ES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2</a:t>
            </a:fld>
            <a:endParaRPr lang="es-E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Objetivos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3</a:t>
            </a:fld>
            <a:endParaRPr lang="es-ES" sz="2000" b="1" dirty="0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xmlns="" val="3084300214"/>
              </p:ext>
            </p:extLst>
          </p:nvPr>
        </p:nvGraphicFramePr>
        <p:xfrm>
          <a:off x="1619672" y="692696"/>
          <a:ext cx="684076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Botón de acción: Inicio">
            <a:hlinkClick r:id="rId7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BB9941-6C53-42CA-A3E5-D7863C3C2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A6BB9941-6C53-42CA-A3E5-D7863C3C2F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14600BF-B421-4BDB-800B-9C6BC08682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graphicEl>
                                              <a:dgm id="{B14600BF-B421-4BDB-800B-9C6BC08682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20CC599-FF54-4F3D-810F-4411F2C26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graphicEl>
                                              <a:dgm id="{420CC599-FF54-4F3D-810F-4411F2C268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5A3DE5C-4B78-4E42-BCDD-1B7D9164C2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graphicEl>
                                              <a:dgm id="{F5A3DE5C-4B78-4E42-BCDD-1B7D9164C2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18634F5-BD56-4950-8020-16E58404A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graphicEl>
                                              <a:dgm id="{318634F5-BD56-4950-8020-16E58404A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736C6EF-50F0-4BE3-9204-164EFAA495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graphicEl>
                                              <a:dgm id="{C736C6EF-50F0-4BE3-9204-164EFAA495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F62E2E9-6BFF-4649-BABA-F8D10A1BD4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>
                                            <p:graphicEl>
                                              <a:dgm id="{5F62E2E9-6BFF-4649-BABA-F8D10A1BD4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>
            <a:normAutofit fontScale="90000"/>
          </a:bodyPr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Herramientas y productos 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4</a:t>
            </a:fld>
            <a:endParaRPr lang="es-ES" sz="2000" b="1" dirty="0"/>
          </a:p>
        </p:txBody>
      </p:sp>
      <p:graphicFrame>
        <p:nvGraphicFramePr>
          <p:cNvPr id="11" name="10 Diagrama"/>
          <p:cNvGraphicFramePr/>
          <p:nvPr/>
        </p:nvGraphicFramePr>
        <p:xfrm>
          <a:off x="1619672" y="692696"/>
          <a:ext cx="67687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Botón de acción: Inicio">
            <a:hlinkClick r:id="rId7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>
            <a:normAutofit fontScale="90000"/>
          </a:bodyPr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Herramientas y productos 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5</a:t>
            </a:fld>
            <a:endParaRPr lang="es-ES" sz="2000" b="1" dirty="0"/>
          </a:p>
        </p:txBody>
      </p:sp>
      <p:graphicFrame>
        <p:nvGraphicFramePr>
          <p:cNvPr id="11" name="10 Diagrama"/>
          <p:cNvGraphicFramePr/>
          <p:nvPr/>
        </p:nvGraphicFramePr>
        <p:xfrm>
          <a:off x="1619672" y="692696"/>
          <a:ext cx="67687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Botón de acción: Inicio">
            <a:hlinkClick r:id="rId7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>
            <a:normAutofit fontScale="90000"/>
          </a:bodyPr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Herramientas y productos 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6</a:t>
            </a:fld>
            <a:endParaRPr lang="es-ES" sz="2000" b="1" dirty="0"/>
          </a:p>
        </p:txBody>
      </p:sp>
      <p:graphicFrame>
        <p:nvGraphicFramePr>
          <p:cNvPr id="11" name="10 Diagrama"/>
          <p:cNvGraphicFramePr/>
          <p:nvPr/>
        </p:nvGraphicFramePr>
        <p:xfrm>
          <a:off x="1619672" y="692696"/>
          <a:ext cx="67687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Botón de acción: Inicio">
            <a:hlinkClick r:id="rId7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graphicEl>
                                              <a:dgm id="{08BAE6D6-315D-4444-A239-12565DB1C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graphicEl>
                                              <a:dgm id="{49133126-96AF-4395-B6D6-718D9222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graphicEl>
                                              <a:dgm id="{6FE6C86B-22A7-470C-BFB1-E44DA807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graphicEl>
                                              <a:dgm id="{D61630D6-FA91-42EF-80BF-BC24F862B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graphicEl>
                                              <a:dgm id="{DBCB2941-8E52-4B3C-949C-7D0E12060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graphicEl>
                                              <a:dgm id="{4D44B01D-16D4-4C31-A30E-32A947A4B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Proceso de trabajo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47664" y="620689"/>
            <a:ext cx="6984776" cy="504056"/>
          </a:xfrm>
        </p:spPr>
        <p:txBody>
          <a:bodyPr vert="horz">
            <a:noAutofit/>
          </a:bodyPr>
          <a:lstStyle/>
          <a:p>
            <a:pPr>
              <a:buNone/>
            </a:pP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 Tratamiento previo del área de difuminado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7</a:t>
            </a:fld>
            <a:endParaRPr lang="es-ES" sz="2000" b="1" dirty="0"/>
          </a:p>
        </p:txBody>
      </p:sp>
      <p:pic>
        <p:nvPicPr>
          <p:cNvPr id="6" name="Picture 2" descr="C:\Users\Nuria\Documents\Nuria\Automocion\Comforp\fotos\IMG_20140320_0943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8"/>
            <a:ext cx="3600000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Nuria\Documents\Nuria\Automocion\Comforp\fotos\IMG_20140320_0944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717032"/>
            <a:ext cx="3600000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Llamada de flecha a la izquierda"/>
          <p:cNvSpPr/>
          <p:nvPr/>
        </p:nvSpPr>
        <p:spPr>
          <a:xfrm>
            <a:off x="4716016" y="1484784"/>
            <a:ext cx="3672408" cy="1728192"/>
          </a:xfrm>
          <a:prstGeom prst="leftArrowCallout">
            <a:avLst>
              <a:gd name="adj1" fmla="val 29535"/>
              <a:gd name="adj2" fmla="val 25000"/>
              <a:gd name="adj3" fmla="val 25000"/>
              <a:gd name="adj4" fmla="val 6497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Limpiar toda la zona de reparación con 700-1 </a:t>
            </a:r>
            <a:r>
              <a:rPr lang="es-ES" b="1" dirty="0" err="1" smtClean="0">
                <a:solidFill>
                  <a:schemeClr val="bg1"/>
                </a:solidFill>
              </a:rPr>
              <a:t>Glasurit</a:t>
            </a:r>
            <a:r>
              <a:rPr lang="es-ES" b="1" dirty="0" smtClean="0">
                <a:solidFill>
                  <a:schemeClr val="bg1"/>
                </a:solidFill>
              </a:rPr>
              <a:t>® Limpiador  y secar con un paño.</a:t>
            </a:r>
            <a:endParaRPr lang="es-ES" dirty="0"/>
          </a:p>
        </p:txBody>
      </p:sp>
      <p:sp>
        <p:nvSpPr>
          <p:cNvPr id="10" name="9 Llamada de flecha a la derecha"/>
          <p:cNvSpPr/>
          <p:nvPr/>
        </p:nvSpPr>
        <p:spPr>
          <a:xfrm>
            <a:off x="1409693" y="4378167"/>
            <a:ext cx="3960440" cy="1872208"/>
          </a:xfrm>
          <a:prstGeom prst="right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Matear la zona con esponja Abrasiva 3M™ Superfina. Desengrasar  y secar con un paño. </a:t>
            </a:r>
            <a:endParaRPr lang="es-ES" dirty="0"/>
          </a:p>
        </p:txBody>
      </p:sp>
      <p:sp>
        <p:nvSpPr>
          <p:cNvPr id="11" name="10 Botón de acción: Inicio">
            <a:hlinkClick r:id="rId4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10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Proceso de trabajo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47664" y="620689"/>
            <a:ext cx="6984776" cy="504056"/>
          </a:xfrm>
        </p:spPr>
        <p:txBody>
          <a:bodyPr vert="horz">
            <a:noAutofit/>
          </a:bodyPr>
          <a:lstStyle/>
          <a:p>
            <a:pPr>
              <a:buNone/>
            </a:pP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 Aplicación del producto </a:t>
            </a:r>
            <a:r>
              <a:rPr lang="es-E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difuminador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8</a:t>
            </a:fld>
            <a:endParaRPr lang="es-ES" sz="2000" b="1" dirty="0"/>
          </a:p>
        </p:txBody>
      </p:sp>
      <p:graphicFrame>
        <p:nvGraphicFramePr>
          <p:cNvPr id="6" name="5 Diagrama"/>
          <p:cNvGraphicFramePr/>
          <p:nvPr/>
        </p:nvGraphicFramePr>
        <p:xfrm>
          <a:off x="1524000" y="1397000"/>
          <a:ext cx="6864424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Botón de acción: Inicio">
            <a:hlinkClick r:id="rId7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A8D1A7-AFC9-437E-9E7C-04C6EE7C0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50A8D1A7-AFC9-437E-9E7C-04C6EE7C0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50A8D1A7-AFC9-437E-9E7C-04C6EE7C0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B4206B5-F409-4E17-BB1D-7EBB5202B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graphicEl>
                                              <a:dgm id="{3B4206B5-F409-4E17-BB1D-7EBB5202B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3B4206B5-F409-4E17-BB1D-7EBB5202B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B13175D-84C9-4254-925C-B1B66DC06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graphicEl>
                                              <a:dgm id="{0B13175D-84C9-4254-925C-B1B66DC06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graphicEl>
                                              <a:dgm id="{0B13175D-84C9-4254-925C-B1B66DC06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E33B8B-C559-44D8-B107-98B201710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10E33B8B-C559-44D8-B107-98B201710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10E33B8B-C559-44D8-B107-98B201710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10E44B-0E80-4031-9A4B-CBBE7A2DF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D710E44B-0E80-4031-9A4B-CBBE7A2DF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D710E44B-0E80-4031-9A4B-CBBE7A2DF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A6827C-AD43-42A8-8FD2-BAF022DF3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EEA6827C-AD43-42A8-8FD2-BAF022DF3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EEA6827C-AD43-42A8-8FD2-BAF022DF3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Proceso de trabajo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47664" y="620689"/>
            <a:ext cx="6984776" cy="504056"/>
          </a:xfrm>
        </p:spPr>
        <p:txBody>
          <a:bodyPr vert="horz">
            <a:noAutofit/>
          </a:bodyPr>
          <a:lstStyle/>
          <a:p>
            <a:pPr>
              <a:buNone/>
            </a:pP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 Repintado de la zona reparada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9</a:t>
            </a:fld>
            <a:endParaRPr lang="es-ES" sz="2000" b="1" dirty="0"/>
          </a:p>
        </p:txBody>
      </p:sp>
      <p:pic>
        <p:nvPicPr>
          <p:cNvPr id="6" name="Picture 2" descr="C:\Users\Nuria\Documents\Nuria\Automocion\Comforp\fotos\IMG-20140319-WA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132856"/>
            <a:ext cx="4248398" cy="3186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Llamada con línea 2"/>
          <p:cNvSpPr/>
          <p:nvPr/>
        </p:nvSpPr>
        <p:spPr>
          <a:xfrm>
            <a:off x="7020272" y="2132856"/>
            <a:ext cx="1656184" cy="208823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9835"/>
              <a:gd name="adj6" fmla="val -31896"/>
            </a:avLst>
          </a:prstGeom>
          <a:ln w="571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 smtClean="0"/>
              <a:t>Aplicamos dos manos de color sobre el parche, sin necesidad de esperar a que seque.</a:t>
            </a:r>
          </a:p>
          <a:p>
            <a:pPr algn="ctr"/>
            <a:endParaRPr lang="es-ES" dirty="0"/>
          </a:p>
        </p:txBody>
      </p:sp>
      <p:sp>
        <p:nvSpPr>
          <p:cNvPr id="8" name="7 Llamada con línea 2"/>
          <p:cNvSpPr/>
          <p:nvPr/>
        </p:nvSpPr>
        <p:spPr>
          <a:xfrm>
            <a:off x="1547664" y="1556792"/>
            <a:ext cx="1728192" cy="1368152"/>
          </a:xfrm>
          <a:prstGeom prst="borderCallout2">
            <a:avLst>
              <a:gd name="adj1" fmla="val 17548"/>
              <a:gd name="adj2" fmla="val 105185"/>
              <a:gd name="adj3" fmla="val 18255"/>
              <a:gd name="adj4" fmla="val 144951"/>
              <a:gd name="adj5" fmla="val 98886"/>
              <a:gd name="adj6" fmla="val 218002"/>
            </a:avLst>
          </a:prstGeom>
          <a:ln w="57150"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Difuminamos en el área circundante.</a:t>
            </a:r>
          </a:p>
          <a:p>
            <a:pPr algn="ctr"/>
            <a:endParaRPr lang="es-ES" dirty="0"/>
          </a:p>
        </p:txBody>
      </p:sp>
      <p:sp>
        <p:nvSpPr>
          <p:cNvPr id="10" name="9 Elipse"/>
          <p:cNvSpPr/>
          <p:nvPr/>
        </p:nvSpPr>
        <p:spPr>
          <a:xfrm>
            <a:off x="5652120" y="2924944"/>
            <a:ext cx="1080120" cy="864096"/>
          </a:xfrm>
          <a:prstGeom prst="ellipse">
            <a:avLst/>
          </a:prstGeom>
          <a:blipFill dpi="0" rotWithShape="1">
            <a:blip r:embed="rId3" cstate="print">
              <a:alphaModFix amt="49000"/>
              <a:duotone>
                <a:schemeClr val="accent2">
                  <a:shade val="40000"/>
                </a:schemeClr>
                <a:schemeClr val="accent2">
                  <a:tint val="42000"/>
                </a:schemeClr>
              </a:duotone>
            </a:blip>
            <a:srcRect/>
            <a:tile tx="0" ty="0" sx="40000" sy="40000" flip="none" algn="tl"/>
          </a:blip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Nube"/>
          <p:cNvSpPr/>
          <p:nvPr/>
        </p:nvSpPr>
        <p:spPr>
          <a:xfrm>
            <a:off x="5004048" y="2852936"/>
            <a:ext cx="1080120" cy="1080120"/>
          </a:xfrm>
          <a:prstGeom prst="cloud">
            <a:avLst/>
          </a:prstGeom>
          <a:blipFill dpi="0" rotWithShape="1">
            <a:blip r:embed="rId3" cstate="print">
              <a:alphaModFix amt="51000"/>
              <a:duotone>
                <a:schemeClr val="accent3">
                  <a:shade val="40000"/>
                </a:schemeClr>
                <a:schemeClr val="accent3">
                  <a:tint val="42000"/>
                </a:schemeClr>
              </a:duotone>
            </a:blip>
            <a:srcRect/>
            <a:tile tx="0" ty="0" sx="40000" sy="40000" flip="none" algn="tl"/>
          </a:blip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3779912" y="4797152"/>
            <a:ext cx="2160240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Evaporar hasta que matee.</a:t>
            </a:r>
          </a:p>
          <a:p>
            <a:pPr algn="ctr"/>
            <a:endParaRPr lang="es-ES" dirty="0"/>
          </a:p>
        </p:txBody>
      </p:sp>
      <p:sp>
        <p:nvSpPr>
          <p:cNvPr id="13" name="12 Botón de acción: Inicio">
            <a:hlinkClick r:id="rId4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Proceso de trabajo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47664" y="620689"/>
            <a:ext cx="6984776" cy="504056"/>
          </a:xfrm>
        </p:spPr>
        <p:txBody>
          <a:bodyPr vert="horz">
            <a:noAutofit/>
          </a:bodyPr>
          <a:lstStyle/>
          <a:p>
            <a:pPr>
              <a:buNone/>
            </a:pP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 Aplicación de mano de difuminado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10</a:t>
            </a:fld>
            <a:endParaRPr lang="es-ES" sz="2000" b="1" dirty="0"/>
          </a:p>
        </p:txBody>
      </p:sp>
      <p:pic>
        <p:nvPicPr>
          <p:cNvPr id="6" name="Picture 2" descr="C:\Users\Nuria\Documents\Nuria\Automocion\fotos\aleta\IMG_20140204_1026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862826"/>
            <a:ext cx="6048272" cy="4536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Llamada con línea 2"/>
          <p:cNvSpPr/>
          <p:nvPr/>
        </p:nvSpPr>
        <p:spPr>
          <a:xfrm>
            <a:off x="1691680" y="1412776"/>
            <a:ext cx="3024336" cy="2304256"/>
          </a:xfrm>
          <a:prstGeom prst="borderCallout2">
            <a:avLst>
              <a:gd name="adj1" fmla="val 18184"/>
              <a:gd name="adj2" fmla="val 104818"/>
              <a:gd name="adj3" fmla="val 17618"/>
              <a:gd name="adj4" fmla="val 140004"/>
              <a:gd name="adj5" fmla="val 46867"/>
              <a:gd name="adj6" fmla="val 172162"/>
            </a:avLst>
          </a:prstGeom>
          <a:ln w="57150"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>Aplicamos ½ mano de color con la técnica de barrido para integrar el color nuevo al viejo, bajando la presión de la pistola a 1 bar.</a:t>
            </a:r>
          </a:p>
          <a:p>
            <a:r>
              <a:rPr lang="es-ES" dirty="0" smtClean="0"/>
              <a:t>Esperamos a que matee.</a:t>
            </a:r>
            <a:endParaRPr lang="es-ES" dirty="0"/>
          </a:p>
        </p:txBody>
      </p:sp>
      <p:cxnSp>
        <p:nvCxnSpPr>
          <p:cNvPr id="14" name="13 Conector curvado"/>
          <p:cNvCxnSpPr/>
          <p:nvPr/>
        </p:nvCxnSpPr>
        <p:spPr>
          <a:xfrm flipV="1">
            <a:off x="6372200" y="2924944"/>
            <a:ext cx="648072" cy="432048"/>
          </a:xfrm>
          <a:prstGeom prst="curvedConnector3">
            <a:avLst>
              <a:gd name="adj1" fmla="val 50000"/>
            </a:avLst>
          </a:prstGeom>
          <a:ln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14 Conector curvado"/>
          <p:cNvCxnSpPr/>
          <p:nvPr/>
        </p:nvCxnSpPr>
        <p:spPr>
          <a:xfrm flipV="1">
            <a:off x="6588224" y="3068960"/>
            <a:ext cx="504056" cy="360040"/>
          </a:xfrm>
          <a:prstGeom prst="curvedConnector3">
            <a:avLst>
              <a:gd name="adj1" fmla="val 50000"/>
            </a:avLst>
          </a:prstGeom>
          <a:ln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26 Conector curvado"/>
          <p:cNvCxnSpPr/>
          <p:nvPr/>
        </p:nvCxnSpPr>
        <p:spPr>
          <a:xfrm>
            <a:off x="6228184" y="2348880"/>
            <a:ext cx="720080" cy="216024"/>
          </a:xfrm>
          <a:prstGeom prst="curvedConnector3">
            <a:avLst>
              <a:gd name="adj1" fmla="val 50000"/>
            </a:avLst>
          </a:prstGeom>
          <a:ln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30 Conector curvado"/>
          <p:cNvCxnSpPr/>
          <p:nvPr/>
        </p:nvCxnSpPr>
        <p:spPr>
          <a:xfrm>
            <a:off x="6156176" y="2780928"/>
            <a:ext cx="792088" cy="12700"/>
          </a:xfrm>
          <a:prstGeom prst="curvedConnector3">
            <a:avLst>
              <a:gd name="adj1" fmla="val 50000"/>
            </a:avLst>
          </a:prstGeom>
          <a:ln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3" name="32 Llamada con línea 2"/>
          <p:cNvSpPr/>
          <p:nvPr/>
        </p:nvSpPr>
        <p:spPr>
          <a:xfrm>
            <a:off x="5076056" y="4653136"/>
            <a:ext cx="3024336" cy="1872208"/>
          </a:xfrm>
          <a:prstGeom prst="borderCallout2">
            <a:avLst>
              <a:gd name="adj1" fmla="val -4275"/>
              <a:gd name="adj2" fmla="val 76874"/>
              <a:gd name="adj3" fmla="val -35673"/>
              <a:gd name="adj4" fmla="val 75137"/>
              <a:gd name="adj5" fmla="val -94724"/>
              <a:gd name="adj6" fmla="val 66576"/>
            </a:avLst>
          </a:prstGeom>
          <a:ln w="571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El difuminado en un extremo se realiza haciendo pasadas con  la pistola desde fuera del parche hacia adentro, en sentido de las agujas del reloj</a:t>
            </a:r>
            <a:endParaRPr lang="es-ES" dirty="0"/>
          </a:p>
        </p:txBody>
      </p:sp>
      <p:sp>
        <p:nvSpPr>
          <p:cNvPr id="12" name="11 Botón de acción: Inicio">
            <a:hlinkClick r:id="rId3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33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/>
          <a:lstStyle/>
          <a:p>
            <a:r>
              <a:rPr lang="es-ES" dirty="0" smtClean="0"/>
              <a:t>3. Proceso de trabajo</a:t>
            </a:r>
            <a:endParaRPr lang="es-ES" dirty="0"/>
          </a:p>
        </p:txBody>
      </p:sp>
      <p:sp>
        <p:nvSpPr>
          <p:cNvPr id="9" name="8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47664" y="620689"/>
            <a:ext cx="6984776" cy="504056"/>
          </a:xfrm>
        </p:spPr>
        <p:txBody>
          <a:bodyPr vert="horz">
            <a:noAutofit/>
          </a:bodyPr>
          <a:lstStyle/>
          <a:p>
            <a:pPr>
              <a:buNone/>
            </a:pPr>
            <a:r>
              <a:rPr lang="es-ES" dirty="0" smtClean="0"/>
              <a:t>3.5 Aplicación de la laca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11</a:t>
            </a:fld>
            <a:endParaRPr lang="es-ES" sz="2000" b="1" dirty="0"/>
          </a:p>
        </p:txBody>
      </p:sp>
      <p:pic>
        <p:nvPicPr>
          <p:cNvPr id="6" name="Picture 2" descr="C:\Users\Nuria\Documents\Nuria\Automocion\Comforp\fotos\IMG-20140319-WA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12776"/>
            <a:ext cx="5918043" cy="4438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Esquina doblada"/>
          <p:cNvSpPr/>
          <p:nvPr/>
        </p:nvSpPr>
        <p:spPr>
          <a:xfrm>
            <a:off x="5580112" y="4077072"/>
            <a:ext cx="2304256" cy="1800200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Aplicamos dos manos de laca en toda la pieza.</a:t>
            </a:r>
          </a:p>
          <a:p>
            <a:pPr algn="ctr"/>
            <a:endParaRPr lang="es-ES" dirty="0"/>
          </a:p>
        </p:txBody>
      </p:sp>
      <p:sp>
        <p:nvSpPr>
          <p:cNvPr id="8" name="7 Botón de acción: Inicio">
            <a:hlinkClick r:id="rId3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>
            <a:normAutofit/>
          </a:bodyPr>
          <a:lstStyle/>
          <a:p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Medidas de Seguridad e Higiene</a:t>
            </a:r>
            <a:endParaRPr lang="es-E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12</a:t>
            </a:fld>
            <a:endParaRPr lang="es-ES" sz="2000" b="1" dirty="0"/>
          </a:p>
        </p:txBody>
      </p:sp>
      <p:graphicFrame>
        <p:nvGraphicFramePr>
          <p:cNvPr id="15" name="14 Diagrama"/>
          <p:cNvGraphicFramePr/>
          <p:nvPr/>
        </p:nvGraphicFramePr>
        <p:xfrm>
          <a:off x="1524000" y="332656"/>
          <a:ext cx="362406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15 Diagrama"/>
          <p:cNvGraphicFramePr/>
          <p:nvPr/>
        </p:nvGraphicFramePr>
        <p:xfrm>
          <a:off x="5292080" y="332656"/>
          <a:ext cx="362406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16 Botón de acción: Inicio">
            <a:hlinkClick r:id="rId12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F2D1B50-7F8D-4318-98C6-913A7213C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graphicEl>
                                              <a:dgm id="{9F2D1B50-7F8D-4318-98C6-913A7213C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graphicEl>
                                              <a:dgm id="{9F2D1B50-7F8D-4318-98C6-913A7213C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773B9EC-B613-4B47-99F2-444EEE45F2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graphicEl>
                                              <a:dgm id="{9773B9EC-B613-4B47-99F2-444EEE45F2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graphicEl>
                                              <a:dgm id="{9773B9EC-B613-4B47-99F2-444EEE45F2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45BC9B0-6F13-459D-8CB0-C222077B5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graphicEl>
                                              <a:dgm id="{545BC9B0-6F13-459D-8CB0-C222077B5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graphicEl>
                                              <a:dgm id="{545BC9B0-6F13-459D-8CB0-C222077B5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15DA396-9BE0-4348-B356-7EF3FAF04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graphicEl>
                                              <a:dgm id="{615DA396-9BE0-4348-B356-7EF3FAF04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graphicEl>
                                              <a:dgm id="{615DA396-9BE0-4348-B356-7EF3FAF04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B496F5C-B068-4F9F-9B7E-DF73B0ED0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graphicEl>
                                              <a:dgm id="{2B496F5C-B068-4F9F-9B7E-DF73B0ED0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graphicEl>
                                              <a:dgm id="{2B496F5C-B068-4F9F-9B7E-DF73B0ED0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2A4677D-38DA-4D70-AB5F-C043C7CE6D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graphicEl>
                                              <a:dgm id="{52A4677D-38DA-4D70-AB5F-C043C7CE6D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graphicEl>
                                              <a:dgm id="{52A4677D-38DA-4D70-AB5F-C043C7CE6D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F2D1B50-7F8D-4318-98C6-913A7213C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graphicEl>
                                              <a:dgm id="{9F2D1B50-7F8D-4318-98C6-913A7213C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graphicEl>
                                              <a:dgm id="{9F2D1B50-7F8D-4318-98C6-913A7213C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773B9EC-B613-4B47-99F2-444EEE45F2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>
                                            <p:graphicEl>
                                              <a:dgm id="{9773B9EC-B613-4B47-99F2-444EEE45F2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>
                                            <p:graphicEl>
                                              <a:dgm id="{9773B9EC-B613-4B47-99F2-444EEE45F2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545BC9B0-6F13-459D-8CB0-C222077B5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graphicEl>
                                              <a:dgm id="{545BC9B0-6F13-459D-8CB0-C222077B5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graphicEl>
                                              <a:dgm id="{545BC9B0-6F13-459D-8CB0-C222077B5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15DA396-9BE0-4348-B356-7EF3FAF04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graphicEl>
                                              <a:dgm id="{615DA396-9BE0-4348-B356-7EF3FAF04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graphicEl>
                                              <a:dgm id="{615DA396-9BE0-4348-B356-7EF3FAF04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2B496F5C-B068-4F9F-9B7E-DF73B0ED0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graphicEl>
                                              <a:dgm id="{2B496F5C-B068-4F9F-9B7E-DF73B0ED0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graphicEl>
                                              <a:dgm id="{2B496F5C-B068-4F9F-9B7E-DF73B0ED0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52A4677D-38DA-4D70-AB5F-C043C7CE6D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>
                                            <p:graphicEl>
                                              <a:dgm id="{52A4677D-38DA-4D70-AB5F-C043C7CE6D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>
                                            <p:graphicEl>
                                              <a:dgm id="{52A4677D-38DA-4D70-AB5F-C043C7CE6D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/>
        </p:bldSub>
      </p:bldGraphic>
      <p:bldGraphic spid="16" grpId="0">
        <p:bldSub>
          <a:bldDgm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 orient="vert"/>
          </p:nvPr>
        </p:nvSpPr>
        <p:spPr>
          <a:xfrm flipH="1">
            <a:off x="323528" y="274638"/>
            <a:ext cx="864096" cy="5851525"/>
          </a:xfrm>
          <a:ln w="9525"/>
        </p:spPr>
        <p:txBody>
          <a:bodyPr vert="vert270">
            <a:normAutofit/>
          </a:bodyPr>
          <a:lstStyle/>
          <a:p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Bibliografía consultada</a:t>
            </a:r>
            <a:endParaRPr lang="es-E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5661248"/>
            <a:ext cx="609600" cy="457200"/>
          </a:xfrm>
        </p:spPr>
        <p:txBody>
          <a:bodyPr/>
          <a:lstStyle/>
          <a:p>
            <a:fld id="{DBC0BB97-FC75-460E-B970-7ADB5283C0D3}" type="slidenum">
              <a:rPr lang="es-ES" sz="2000" b="1" smtClean="0"/>
              <a:pPr/>
              <a:t>13</a:t>
            </a:fld>
            <a:endParaRPr lang="es-ES" sz="2000" b="1" dirty="0"/>
          </a:p>
        </p:txBody>
      </p:sp>
      <p:sp>
        <p:nvSpPr>
          <p:cNvPr id="15" name="14 Botón de acción: Inicio">
            <a:hlinkClick r:id="rId2" action="ppaction://hlinksldjump" highlightClick="1"/>
          </p:cNvPr>
          <p:cNvSpPr/>
          <p:nvPr/>
        </p:nvSpPr>
        <p:spPr>
          <a:xfrm>
            <a:off x="8532441" y="6493986"/>
            <a:ext cx="504056" cy="247382"/>
          </a:xfrm>
          <a:prstGeom prst="actionButtonHome">
            <a:avLst/>
          </a:prstGeom>
          <a:effectLst>
            <a:softEdge rad="3175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69850" h="38100" prst="cross"/>
            </a:sp3d>
          </a:bodyPr>
          <a:lstStyle/>
          <a:p>
            <a:pPr algn="ctr"/>
            <a:endParaRPr lang="es-ES">
              <a:solidFill>
                <a:srgbClr val="339933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547664" y="1936288"/>
            <a:ext cx="6408712" cy="31393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s-ES" dirty="0" smtClean="0">
                <a:hlinkClick r:id="rId3"/>
              </a:rPr>
              <a:t>http://</a:t>
            </a:r>
            <a:r>
              <a:rPr lang="es-ES" dirty="0" smtClean="0">
                <a:hlinkClick r:id="rId3"/>
              </a:rPr>
              <a:t>www.glasurit.com/es</a:t>
            </a: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>
              <a:hlinkClick r:id="rId4"/>
            </a:endParaRPr>
          </a:p>
          <a:p>
            <a:r>
              <a:rPr lang="es-ES" dirty="0" smtClean="0">
                <a:hlinkClick r:id="rId4"/>
              </a:rPr>
              <a:t>http</a:t>
            </a:r>
            <a:r>
              <a:rPr lang="es-ES" dirty="0" smtClean="0">
                <a:hlinkClick r:id="rId4"/>
              </a:rPr>
              <a:t>://solutions.productos3m.es/wps/portal/3M/es_ES/about-3M/information/more-info/press-room</a:t>
            </a:r>
            <a:r>
              <a:rPr lang="es-ES" dirty="0" smtClean="0">
                <a:hlinkClick r:id="rId4"/>
              </a:rPr>
              <a:t>/</a:t>
            </a: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 lvl="0"/>
            <a:r>
              <a:rPr lang="es-ES" dirty="0" smtClean="0">
                <a:solidFill>
                  <a:prstClr val="white"/>
                </a:solidFill>
                <a:hlinkClick r:id="rId5"/>
              </a:rPr>
              <a:t>http://</a:t>
            </a:r>
            <a:r>
              <a:rPr lang="es-ES" dirty="0" smtClean="0">
                <a:solidFill>
                  <a:prstClr val="white"/>
                </a:solidFill>
                <a:hlinkClick r:id="rId5"/>
              </a:rPr>
              <a:t>www.mapfre.com/documentacion/publico/i18n/catalogo_imagenes/grupo.cmd?path=1036128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414</TotalTime>
  <Words>491</Words>
  <Application>Microsoft Office PowerPoint</Application>
  <PresentationFormat>Presentación en pantalla (4:3)</PresentationFormat>
  <Paragraphs>94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Papel</vt:lpstr>
      <vt:lpstr>Proceso de difuminado en húmedo</vt:lpstr>
      <vt:lpstr>Índice</vt:lpstr>
      <vt:lpstr>1. Objetivos</vt:lpstr>
      <vt:lpstr>2. Herramientas y productos </vt:lpstr>
      <vt:lpstr>2. Herramientas y productos </vt:lpstr>
      <vt:lpstr>2. Herramientas y productos </vt:lpstr>
      <vt:lpstr>3. Proceso de trabajo</vt:lpstr>
      <vt:lpstr>3. Proceso de trabajo</vt:lpstr>
      <vt:lpstr>3. Proceso de trabajo</vt:lpstr>
      <vt:lpstr>3. Proceso de trabajo</vt:lpstr>
      <vt:lpstr>3. Proceso de trabajo</vt:lpstr>
      <vt:lpstr>4. Medidas de Seguridad e Higiene</vt:lpstr>
      <vt:lpstr>5. Bibliografía consultada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Proceso de difuminado en húmedo</dc:title>
  <dc:creator>Nuria</dc:creator>
  <cp:lastModifiedBy>Nuria</cp:lastModifiedBy>
  <cp:revision>38</cp:revision>
  <dcterms:created xsi:type="dcterms:W3CDTF">2014-03-21T07:15:37Z</dcterms:created>
  <dcterms:modified xsi:type="dcterms:W3CDTF">2014-03-21T17:53:03Z</dcterms:modified>
</cp:coreProperties>
</file>