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78" r:id="rId3"/>
    <p:sldId id="281" r:id="rId4"/>
    <p:sldId id="257" r:id="rId5"/>
    <p:sldId id="268" r:id="rId6"/>
    <p:sldId id="259" r:id="rId7"/>
    <p:sldId id="265" r:id="rId8"/>
    <p:sldId id="266" r:id="rId9"/>
    <p:sldId id="272" r:id="rId10"/>
    <p:sldId id="270" r:id="rId11"/>
    <p:sldId id="271" r:id="rId12"/>
    <p:sldId id="273" r:id="rId13"/>
    <p:sldId id="274" r:id="rId14"/>
    <p:sldId id="275" r:id="rId15"/>
    <p:sldId id="277" r:id="rId16"/>
    <p:sldId id="280" r:id="rId17"/>
    <p:sldId id="282" r:id="rId18"/>
    <p:sldId id="283" r:id="rId19"/>
    <p:sldId id="284" r:id="rId20"/>
    <p:sldId id="285" r:id="rId21"/>
    <p:sldId id="286" r:id="rId22"/>
    <p:sldId id="288" r:id="rId23"/>
    <p:sldId id="287" r:id="rId24"/>
    <p:sldId id="289" r:id="rId25"/>
    <p:sldId id="290" r:id="rId26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60"/>
  </p:normalViewPr>
  <p:slideViewPr>
    <p:cSldViewPr>
      <p:cViewPr varScale="1">
        <p:scale>
          <a:sx n="88" d="100"/>
          <a:sy n="88" d="100"/>
        </p:scale>
        <p:origin x="-9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5D103-9D4B-4BA4-BEF0-1E8BD4919AC0}" type="datetimeFigureOut">
              <a:rPr lang="es-ES" smtClean="0"/>
              <a:pPr/>
              <a:t>18/03/2014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40D65-0E21-43AE-AE9E-5CD08FC1ABD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40D65-0E21-43AE-AE9E-5CD08FC1ABDB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40D65-0E21-43AE-AE9E-5CD08FC1ABDB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BA1416F-C575-4AFC-863F-AD6AF38D8517}" type="datetimeFigureOut">
              <a:rPr lang="ca-ES" smtClean="0"/>
              <a:pPr/>
              <a:t>18/03/2014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4E3B5EA-A680-4644-84DD-688481AA11AC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EXOTEC_OK.wmv" TargetMode="External"/><Relationship Id="rId2" Type="http://schemas.openxmlformats.org/officeDocument/2006/relationships/hyperlink" Target="red_can_ok_corto.wmv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3068960"/>
            <a:ext cx="8077200" cy="2088232"/>
          </a:xfrm>
        </p:spPr>
        <p:txBody>
          <a:bodyPr>
            <a:normAutofit/>
          </a:bodyPr>
          <a:lstStyle/>
          <a:p>
            <a:r>
              <a:rPr lang="ca-ES" dirty="0" smtClean="0"/>
              <a:t>REDES MULTIPLEXADAS  </a:t>
            </a:r>
            <a:br>
              <a:rPr lang="ca-ES" dirty="0" smtClean="0"/>
            </a:br>
            <a:r>
              <a:rPr lang="ca-ES" dirty="0" smtClean="0"/>
              <a:t>(CAN-BUS)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Red Multiplexada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800" dirty="0" smtClean="0"/>
              <a:t>Consiste en controlar niveles de información que proceden de distintos caminos y hacerlos seguir por un camino único, de forma ordenada unos después de otros</a:t>
            </a:r>
            <a:endParaRPr lang="es-ES" sz="2800" dirty="0"/>
          </a:p>
        </p:txBody>
      </p:sp>
      <p:pic>
        <p:nvPicPr>
          <p:cNvPr id="23554" name="Picture 2" descr="http://www.caraudioxtreme.gr/asetts/images/car%20alarns/can_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221088"/>
            <a:ext cx="2705100" cy="11239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933056"/>
            <a:ext cx="45148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Red Multiplexada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2800" dirty="0" smtClean="0"/>
              <a:t>El sistema de comunicación que utilizan las redes multiplexadas es el código binario.</a:t>
            </a:r>
          </a:p>
          <a:p>
            <a:pPr algn="just">
              <a:buNone/>
            </a:pPr>
            <a:endParaRPr lang="es-ES" sz="2800" dirty="0" smtClean="0"/>
          </a:p>
          <a:p>
            <a:pPr>
              <a:buNone/>
            </a:pPr>
            <a:endParaRPr lang="ca-ES" dirty="0"/>
          </a:p>
        </p:txBody>
      </p:sp>
      <p:pic>
        <p:nvPicPr>
          <p:cNvPr id="24578" name="Picture 2" descr="http://4.bp.blogspot.com/-njyDoe9dLeo/UFfP3kARkxI/AAAAAAAAADE/6eMIhZ8t9l8/s1600/binario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852936"/>
            <a:ext cx="5760640" cy="3789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Código</a:t>
            </a:r>
            <a:r>
              <a:rPr lang="ca-ES" dirty="0" smtClean="0"/>
              <a:t> </a:t>
            </a:r>
            <a:r>
              <a:rPr lang="ca-ES" dirty="0" err="1" smtClean="0"/>
              <a:t>binario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2376264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Consiste en la representación de textos y códigos basados en 0 y 1. Se usa para comunicar sistemas electrónicos en el vehículo, como el CAN BUS</a:t>
            </a:r>
            <a:r>
              <a:rPr lang="ca-ES" sz="2800" dirty="0" smtClean="0"/>
              <a:t>.</a:t>
            </a:r>
            <a:endParaRPr lang="ca-ES" sz="2800" dirty="0"/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996952"/>
            <a:ext cx="3009900" cy="3686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CAN-BUS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Es una red de centralitas unidas por un BUS de datos formados por dos cables de cobre trenzado, con una velocidad de transmisión alta (250 a 500 </a:t>
            </a:r>
            <a:r>
              <a:rPr lang="es-ES" dirty="0" err="1" smtClean="0"/>
              <a:t>kbit</a:t>
            </a:r>
            <a:r>
              <a:rPr lang="es-ES" dirty="0" smtClean="0"/>
              <a:t>/s)</a:t>
            </a:r>
            <a:endParaRPr lang="es-ES" dirty="0"/>
          </a:p>
        </p:txBody>
      </p:sp>
      <p:pic>
        <p:nvPicPr>
          <p:cNvPr id="5" name="Picture 2" descr="http://www.tecnomovil.com/Cursos-formacion/Garantia%20mecanica/Mecanica%20avanzada%20II/Mecanica%20avanzada%20II_archivos/image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789040"/>
            <a:ext cx="4176464" cy="2843328"/>
          </a:xfrm>
          <a:prstGeom prst="rect">
            <a:avLst/>
          </a:prstGeom>
          <a:noFill/>
        </p:spPr>
      </p:pic>
      <p:pic>
        <p:nvPicPr>
          <p:cNvPr id="21506" name="Picture 2" descr="http://www.aficionadosalamecanica.net/imagesbosch1/can-bus-lin-bus-esque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861048"/>
            <a:ext cx="3707904" cy="2802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Función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sz="2800" dirty="0" smtClean="0"/>
          </a:p>
          <a:p>
            <a:pPr algn="just"/>
            <a:r>
              <a:rPr lang="es-ES" sz="2800" dirty="0" smtClean="0"/>
              <a:t>Su función es el de intercomunicar todas las señales de los sensores con los módulos de control, para poder activar los actuadores.</a:t>
            </a:r>
            <a:endParaRPr lang="es-ES" sz="2800" dirty="0"/>
          </a:p>
        </p:txBody>
      </p:sp>
      <p:pic>
        <p:nvPicPr>
          <p:cNvPr id="31746" name="Picture 2" descr="http://canbus.galeon.com/electronica/canbu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77072"/>
            <a:ext cx="7176638" cy="22227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Objetivo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Reducción de costes</a:t>
            </a:r>
          </a:p>
          <a:p>
            <a:pPr algn="just"/>
            <a:r>
              <a:rPr lang="es-ES" dirty="0" smtClean="0"/>
              <a:t>Menor peso y mayor espacio disponible</a:t>
            </a:r>
          </a:p>
          <a:p>
            <a:pPr algn="just"/>
            <a:r>
              <a:rPr lang="es-ES" dirty="0" smtClean="0"/>
              <a:t>Mayor fiabilidad</a:t>
            </a:r>
          </a:p>
          <a:p>
            <a:pPr algn="just"/>
            <a:r>
              <a:rPr lang="es-ES" dirty="0" smtClean="0"/>
              <a:t>Mayor velocidad y seguridad en el intercambio de información</a:t>
            </a:r>
          </a:p>
          <a:p>
            <a:pPr algn="just"/>
            <a:r>
              <a:rPr lang="es-ES" dirty="0" smtClean="0"/>
              <a:t>Posibilidad de mayor número y complejidad de las funciones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Componentes (CAN-BUS)</a:t>
            </a:r>
            <a:endParaRPr lang="ca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467544" y="1628800"/>
            <a:ext cx="8064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/>
              <a:t>Sus principales componentes son:</a:t>
            </a:r>
          </a:p>
          <a:p>
            <a:pPr algn="just"/>
            <a:endParaRPr lang="es-ES" sz="2800" dirty="0" smtClean="0"/>
          </a:p>
          <a:p>
            <a:pPr lvl="1" algn="just">
              <a:buFont typeface="Arial" pitchFamily="34" charset="0"/>
              <a:buChar char="•"/>
            </a:pPr>
            <a:r>
              <a:rPr lang="es-ES" sz="2800" dirty="0" smtClean="0"/>
              <a:t>  Controlador CAN</a:t>
            </a:r>
          </a:p>
          <a:p>
            <a:pPr lvl="1" algn="just">
              <a:buFont typeface="Arial" pitchFamily="34" charset="0"/>
              <a:buChar char="•"/>
            </a:pPr>
            <a:r>
              <a:rPr lang="es-ES" sz="2800" dirty="0" smtClean="0"/>
              <a:t>  Transceptor</a:t>
            </a:r>
          </a:p>
          <a:p>
            <a:pPr lvl="1" algn="just">
              <a:buFont typeface="Arial" pitchFamily="34" charset="0"/>
              <a:buChar char="•"/>
            </a:pPr>
            <a:r>
              <a:rPr lang="es-ES_tradnl" sz="2800" dirty="0" smtClean="0"/>
              <a:t>  </a:t>
            </a:r>
            <a:r>
              <a:rPr lang="es-ES" sz="2800" dirty="0" smtClean="0"/>
              <a:t>Cable de BUS</a:t>
            </a:r>
          </a:p>
          <a:p>
            <a:pPr lvl="1" algn="just">
              <a:buFont typeface="Arial" pitchFamily="34" charset="0"/>
              <a:buChar char="•"/>
            </a:pPr>
            <a:r>
              <a:rPr lang="es-ES_tradnl" sz="2800" dirty="0" smtClean="0"/>
              <a:t>   </a:t>
            </a:r>
            <a:r>
              <a:rPr lang="es-ES" sz="2800" dirty="0" smtClean="0"/>
              <a:t>Terminadores </a:t>
            </a:r>
          </a:p>
          <a:p>
            <a:pPr lvl="1" algn="just">
              <a:buFont typeface="Arial" pitchFamily="34" charset="0"/>
              <a:buChar char="•"/>
            </a:pPr>
            <a:r>
              <a:rPr lang="es-ES" sz="2800" dirty="0" smtClean="0"/>
              <a:t>  Elementos de cierre</a:t>
            </a:r>
          </a:p>
          <a:p>
            <a:pPr lvl="1" algn="just">
              <a:buFont typeface="Arial" pitchFamily="34" charset="0"/>
              <a:buChar char="•"/>
            </a:pPr>
            <a:r>
              <a:rPr lang="es-ES" sz="2800" dirty="0" smtClean="0"/>
              <a:t> Gateway</a:t>
            </a:r>
          </a:p>
        </p:txBody>
      </p:sp>
      <p:pic>
        <p:nvPicPr>
          <p:cNvPr id="4" name="Picture 4" descr="http://www.tecnomovil.com/Cursos-formacion/Multiplexado-1/Curso-Multiplexado-1_archivos/image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348880"/>
            <a:ext cx="4325941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Controlador CAN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Va alojado en la centralita electrónica.</a:t>
            </a:r>
            <a:endParaRPr lang="es-ES" dirty="0"/>
          </a:p>
        </p:txBody>
      </p:sp>
      <p:pic>
        <p:nvPicPr>
          <p:cNvPr id="4" name="3 Imagen" descr="2014-03-14 13.33.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780928"/>
            <a:ext cx="4764021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Controlador CAN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Recibe la señal de los sensores a través del transceptor, la transforma para que puedan ser leídas por las otras centralitas y así pueden activar los actuadores.</a:t>
            </a:r>
            <a:endParaRPr lang="es-ES" dirty="0"/>
          </a:p>
        </p:txBody>
      </p:sp>
      <p:pic>
        <p:nvPicPr>
          <p:cNvPr id="15362" name="Picture 2" descr="http://canbus.galeon.com/electronica/canbus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861048"/>
            <a:ext cx="5105400" cy="274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Transceptor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Esta situado entre los cables que forman la línea CAN-BUS y el controlador. Se sitúa en la UCE.</a:t>
            </a:r>
            <a:endParaRPr lang="es-ES" dirty="0"/>
          </a:p>
        </p:txBody>
      </p:sp>
      <p:pic>
        <p:nvPicPr>
          <p:cNvPr id="4" name="3 Imagen" descr="2014-03-14 13.33.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852936"/>
            <a:ext cx="5040560" cy="3780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Transceptor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 smtClean="0"/>
              <a:t>Recibe los datos del controlador, las transforma y las devuelve al BUS</a:t>
            </a:r>
          </a:p>
          <a:p>
            <a:pPr algn="just">
              <a:buNone/>
            </a:pPr>
            <a:endParaRPr lang="es-ES" dirty="0" smtClean="0"/>
          </a:p>
          <a:p>
            <a:pPr algn="just"/>
            <a:r>
              <a:rPr lang="es-ES" dirty="0" smtClean="0"/>
              <a:t>Recibe los datos del BUS, las transforma y las devuelve al controlador CAN</a:t>
            </a:r>
          </a:p>
          <a:p>
            <a:pPr algn="just">
              <a:buNone/>
            </a:pPr>
            <a:endParaRPr lang="es-ES" dirty="0" smtClean="0"/>
          </a:p>
          <a:p>
            <a:pPr algn="just"/>
            <a:r>
              <a:rPr lang="es-ES" dirty="0" smtClean="0"/>
              <a:t>Condiciona los niveles de voltaje entre el controlador y el BUS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dirty="0" smtClean="0"/>
              <a:t>Cable de BUS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La información se transmite a través de estos cables. Esta formado por dos cables trenzados y es la unión entre centralitas.</a:t>
            </a:r>
          </a:p>
        </p:txBody>
      </p:sp>
      <p:pic>
        <p:nvPicPr>
          <p:cNvPr id="4" name="3 Imagen" descr="2014-03-14 14.14.47.jpg"/>
          <p:cNvPicPr>
            <a:picLocks noChangeAspect="1"/>
          </p:cNvPicPr>
          <p:nvPr/>
        </p:nvPicPr>
        <p:blipFill>
          <a:blip r:embed="rId2" cstate="print"/>
          <a:srcRect t="22700" b="20601"/>
          <a:stretch>
            <a:fillRect/>
          </a:stretch>
        </p:blipFill>
        <p:spPr>
          <a:xfrm>
            <a:off x="1187624" y="3501008"/>
            <a:ext cx="7112000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Cable de BUS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cable de alta tensión se denomina H (</a:t>
            </a:r>
            <a:r>
              <a:rPr lang="es-ES" dirty="0" err="1" smtClean="0"/>
              <a:t>High</a:t>
            </a:r>
            <a:r>
              <a:rPr lang="es-ES" dirty="0" smtClean="0"/>
              <a:t>) y el de baja L (</a:t>
            </a:r>
            <a:r>
              <a:rPr lang="es-ES" dirty="0" err="1" smtClean="0"/>
              <a:t>Low</a:t>
            </a:r>
            <a:r>
              <a:rPr lang="es-ES" dirty="0" smtClean="0"/>
              <a:t>). El cable L produce una señal de voltaje invertido respecto el cable H para evitar interferencias electromagnéticas.</a:t>
            </a:r>
          </a:p>
        </p:txBody>
      </p:sp>
      <p:pic>
        <p:nvPicPr>
          <p:cNvPr id="8194" name="Picture 2" descr="http://personales.alumno.upv.es/alrafua/asignaturas/SES/Buses/CAN/images/cabl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05064"/>
            <a:ext cx="7439025" cy="2000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 err="1" smtClean="0"/>
              <a:t>Terminadores</a:t>
            </a:r>
            <a:r>
              <a:rPr lang="ca-ES" dirty="0" smtClean="0"/>
              <a:t> o </a:t>
            </a:r>
            <a:r>
              <a:rPr lang="ca-ES" dirty="0" err="1" smtClean="0"/>
              <a:t>elementos</a:t>
            </a:r>
            <a:r>
              <a:rPr lang="ca-ES" dirty="0" smtClean="0"/>
              <a:t> de </a:t>
            </a:r>
            <a:r>
              <a:rPr lang="ca-ES" dirty="0" err="1" smtClean="0"/>
              <a:t>cierre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Son unas resistencias colocadas en los extremos de la línea CAN, y permiten adaptar la funcionalidad en relación a la longitud</a:t>
            </a:r>
            <a:r>
              <a:rPr lang="ca-ES" dirty="0" smtClean="0"/>
              <a:t>.</a:t>
            </a:r>
            <a:endParaRPr lang="ca-ES" dirty="0"/>
          </a:p>
        </p:txBody>
      </p:sp>
      <p:pic>
        <p:nvPicPr>
          <p:cNvPr id="8194" name="Picture 2" descr="http://canbus.galeon.com/electronica/canbu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933056"/>
            <a:ext cx="6448159" cy="1997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Gateway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 el intermediario entre las diferentes líneas de CAN</a:t>
            </a:r>
            <a:endParaRPr lang="es-ES" dirty="0"/>
          </a:p>
        </p:txBody>
      </p:sp>
      <p:pic>
        <p:nvPicPr>
          <p:cNvPr id="4" name="3 Imagen" descr="2014-03-14 13.34.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2708920"/>
            <a:ext cx="3995936" cy="2996952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707904" y="566124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err="1" smtClean="0"/>
              <a:t>Gateway</a:t>
            </a:r>
            <a:r>
              <a:rPr lang="ca-ES" dirty="0" smtClean="0"/>
              <a:t> Peugeot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AN B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6516217" cy="4887162"/>
          </a:xfr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Sinóptico con </a:t>
            </a:r>
            <a:r>
              <a:rPr lang="es-ES_tradnl" dirty="0" err="1" smtClean="0"/>
              <a:t>gateway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Funcionamiento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Los sensores envían una señal al transceptor a través de la red CAN. Éste, recibe dicha señal, la envía al controlador que generará una orden y la devolverá al transceptor.</a:t>
            </a:r>
            <a:endParaRPr lang="es-ES" dirty="0"/>
          </a:p>
        </p:txBody>
      </p:sp>
      <p:pic>
        <p:nvPicPr>
          <p:cNvPr id="4" name="Picture 2" descr="http://www.bmw-motorrad.es/_common/img/technology_detail/comfort_ergonomics/can_bus/can_bus_340x230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861047"/>
            <a:ext cx="3384376" cy="2289431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347864" y="609329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err="1" smtClean="0"/>
              <a:t>Can-Bus</a:t>
            </a:r>
            <a:r>
              <a:rPr lang="ca-ES" dirty="0" smtClean="0"/>
              <a:t> en una motocicleta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Funcionamiento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El transceptor se encargará de devolver la señal al bus de datos. Que de esta forma llegará a las </a:t>
            </a:r>
            <a:r>
              <a:rPr lang="es-ES" dirty="0" err="1" smtClean="0"/>
              <a:t>UCE’s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Funcionamiento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a-ES" dirty="0" err="1" smtClean="0"/>
              <a:t>Todas</a:t>
            </a:r>
            <a:r>
              <a:rPr lang="ca-ES" dirty="0" smtClean="0"/>
              <a:t> la </a:t>
            </a:r>
            <a:r>
              <a:rPr lang="ca-ES" dirty="0" err="1" smtClean="0"/>
              <a:t>UCE’s</a:t>
            </a:r>
            <a:r>
              <a:rPr lang="ca-ES" dirty="0" smtClean="0"/>
              <a:t> </a:t>
            </a:r>
            <a:r>
              <a:rPr lang="ca-ES" dirty="0" err="1" smtClean="0"/>
              <a:t>recibirán</a:t>
            </a:r>
            <a:r>
              <a:rPr lang="ca-ES" dirty="0" smtClean="0"/>
              <a:t> la </a:t>
            </a:r>
            <a:r>
              <a:rPr lang="ca-ES" dirty="0" err="1" smtClean="0"/>
              <a:t>señal</a:t>
            </a:r>
            <a:r>
              <a:rPr lang="ca-ES" dirty="0" smtClean="0"/>
              <a:t>, </a:t>
            </a:r>
            <a:r>
              <a:rPr lang="ca-ES" dirty="0" err="1" smtClean="0"/>
              <a:t>pero</a:t>
            </a:r>
            <a:r>
              <a:rPr lang="ca-ES" dirty="0" smtClean="0"/>
              <a:t> </a:t>
            </a:r>
            <a:r>
              <a:rPr lang="ca-ES" dirty="0" err="1" smtClean="0"/>
              <a:t>sólo</a:t>
            </a:r>
            <a:r>
              <a:rPr lang="ca-ES" dirty="0" smtClean="0"/>
              <a:t> </a:t>
            </a:r>
            <a:r>
              <a:rPr lang="ca-ES" dirty="0" err="1" smtClean="0"/>
              <a:t>leeran</a:t>
            </a:r>
            <a:r>
              <a:rPr lang="ca-ES" dirty="0" smtClean="0"/>
              <a:t> las </a:t>
            </a:r>
            <a:r>
              <a:rPr lang="ca-ES" dirty="0" err="1" smtClean="0"/>
              <a:t>señales</a:t>
            </a:r>
            <a:r>
              <a:rPr lang="ca-ES" dirty="0" smtClean="0"/>
              <a:t> que </a:t>
            </a:r>
            <a:r>
              <a:rPr lang="ca-ES" dirty="0" err="1" smtClean="0"/>
              <a:t>tengan</a:t>
            </a:r>
            <a:r>
              <a:rPr lang="ca-ES" dirty="0" smtClean="0"/>
              <a:t> </a:t>
            </a:r>
            <a:r>
              <a:rPr lang="ca-ES" dirty="0" err="1" smtClean="0"/>
              <a:t>programadas</a:t>
            </a:r>
            <a:r>
              <a:rPr lang="ca-ES" dirty="0" smtClean="0"/>
              <a:t>. </a:t>
            </a:r>
            <a:endParaRPr lang="ca-ES" dirty="0"/>
          </a:p>
        </p:txBody>
      </p:sp>
      <p:pic>
        <p:nvPicPr>
          <p:cNvPr id="4" name="Picture 2" descr="http://www.aficionadosalamecanica.net/imagesbosch1/uce-canb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996952"/>
            <a:ext cx="5405466" cy="3861048"/>
          </a:xfrm>
          <a:prstGeom prst="rect">
            <a:avLst/>
          </a:prstGeom>
          <a:noFill/>
        </p:spPr>
      </p:pic>
      <p:pic>
        <p:nvPicPr>
          <p:cNvPr id="5122" name="Picture 2" descr="señal bus de dat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797152"/>
            <a:ext cx="3171825" cy="1371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Funcionamiento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Así, cuando una UCE recibe una señal, la cual, está programada para leer, activará el actuador predeterminado para esa señal o grupo de señales.</a:t>
            </a:r>
            <a:endParaRPr lang="es-ES" dirty="0"/>
          </a:p>
        </p:txBody>
      </p:sp>
      <p:pic>
        <p:nvPicPr>
          <p:cNvPr id="5" name="Picture 2" descr="http://canbus.galeon.com/electronica/canbus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645024"/>
            <a:ext cx="4680520" cy="2972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Videos Comprobación Can Bus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Video de comprobación de una red CAN</a:t>
            </a:r>
          </a:p>
          <a:p>
            <a:pPr lvl="1" algn="just"/>
            <a:endParaRPr lang="es-ES_tradnl" sz="2400" dirty="0" smtClean="0">
              <a:hlinkClick r:id="rId2" action="ppaction://hlinkfile"/>
            </a:endParaRPr>
          </a:p>
          <a:p>
            <a:pPr lvl="1" algn="just"/>
            <a:r>
              <a:rPr lang="es-ES_tradnl" sz="2400" dirty="0" smtClean="0">
                <a:hlinkClick r:id="rId3" action="ppaction://hlinkfile"/>
              </a:rPr>
              <a:t>Video comprobación </a:t>
            </a:r>
            <a:r>
              <a:rPr lang="es-ES_tradnl" sz="2400" dirty="0" err="1" smtClean="0">
                <a:hlinkClick r:id="rId3" action="ppaction://hlinkfile"/>
              </a:rPr>
              <a:t>linea</a:t>
            </a:r>
            <a:r>
              <a:rPr lang="es-ES_tradnl" sz="2400" dirty="0" smtClean="0">
                <a:hlinkClick r:id="rId3" action="ppaction://hlinkfile"/>
              </a:rPr>
              <a:t> CAN BUS con </a:t>
            </a:r>
            <a:r>
              <a:rPr lang="es-ES_tradnl" sz="2400" dirty="0" err="1" smtClean="0">
                <a:hlinkClick r:id="rId3" action="ppaction://hlinkfile"/>
              </a:rPr>
              <a:t>exotest</a:t>
            </a:r>
            <a:endParaRPr lang="es-ES_tradnl" sz="2400" dirty="0" smtClean="0"/>
          </a:p>
          <a:p>
            <a:pPr lvl="1" algn="just"/>
            <a:endParaRPr lang="es-ES" sz="2400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Conclusión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El CAN-BUS ha sido un gran avance para la automoción.</a:t>
            </a:r>
          </a:p>
          <a:p>
            <a:pPr algn="just"/>
            <a:r>
              <a:rPr lang="es-ES" dirty="0" smtClean="0"/>
              <a:t>Fue el primer tipo de línea CAN por eso, hemos decidido centrarnos en este tipo.</a:t>
            </a:r>
            <a:endParaRPr lang="es-ES" dirty="0"/>
          </a:p>
        </p:txBody>
      </p:sp>
      <p:pic>
        <p:nvPicPr>
          <p:cNvPr id="3076" name="Picture 4" descr="http://www.byd-auto.net/medias/images/showroom/g3/intelligent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005064"/>
            <a:ext cx="4619625" cy="2524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Créditos: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r>
              <a:rPr lang="es-ES_tradnl" dirty="0" smtClean="0"/>
              <a:t>Los vehículos utilizados han sido: </a:t>
            </a:r>
          </a:p>
          <a:p>
            <a:pPr lvl="1"/>
            <a:r>
              <a:rPr lang="es-ES_tradnl" dirty="0" err="1" smtClean="0"/>
              <a:t>Seat</a:t>
            </a:r>
            <a:r>
              <a:rPr lang="es-ES_tradnl" dirty="0" smtClean="0"/>
              <a:t> </a:t>
            </a:r>
            <a:r>
              <a:rPr lang="es-ES_tradnl" dirty="0" err="1" smtClean="0"/>
              <a:t>ibiza</a:t>
            </a:r>
            <a:r>
              <a:rPr lang="es-ES_tradnl" dirty="0" smtClean="0"/>
              <a:t> 1.9 </a:t>
            </a:r>
            <a:r>
              <a:rPr lang="es-ES_tradnl" dirty="0" err="1" smtClean="0"/>
              <a:t>tdi</a:t>
            </a:r>
            <a:endParaRPr lang="es-ES_tradnl" dirty="0" smtClean="0"/>
          </a:p>
          <a:p>
            <a:pPr lvl="1"/>
            <a:r>
              <a:rPr lang="es-ES_tradnl" dirty="0" smtClean="0"/>
              <a:t>Peugeot 307 </a:t>
            </a:r>
            <a:r>
              <a:rPr lang="es-ES_tradnl" dirty="0" err="1" smtClean="0"/>
              <a:t>hdi</a:t>
            </a:r>
            <a:endParaRPr lang="es-ES_tradnl" dirty="0" smtClean="0"/>
          </a:p>
          <a:p>
            <a:r>
              <a:rPr lang="es-ES_tradnl" dirty="0" err="1" smtClean="0"/>
              <a:t>Màquina</a:t>
            </a:r>
            <a:r>
              <a:rPr lang="es-ES_tradnl" dirty="0" smtClean="0"/>
              <a:t> de diagnosis </a:t>
            </a:r>
            <a:r>
              <a:rPr lang="es-ES_tradnl" dirty="0" err="1" smtClean="0"/>
              <a:t>Exotest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Osciloscopio digital TDS 200 </a:t>
            </a:r>
            <a:r>
              <a:rPr lang="es-ES_tradnl" dirty="0" err="1" smtClean="0"/>
              <a:t>Hameg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Documentación internet y libro </a:t>
            </a:r>
            <a:r>
              <a:rPr lang="es-ES_tradnl" dirty="0" err="1" smtClean="0"/>
              <a:t>Edebe</a:t>
            </a:r>
            <a:r>
              <a:rPr lang="es-ES_tradnl" dirty="0" smtClean="0"/>
              <a:t> de Sistemas </a:t>
            </a:r>
            <a:r>
              <a:rPr lang="es-ES_tradnl" dirty="0" err="1" smtClean="0"/>
              <a:t>Auxilares</a:t>
            </a:r>
            <a:r>
              <a:rPr lang="es-ES_tradnl" dirty="0" smtClean="0"/>
              <a:t>.</a:t>
            </a:r>
            <a:endParaRPr lang="es-ES" dirty="0" smtClean="0"/>
          </a:p>
          <a:p>
            <a:pPr lvl="1">
              <a:buNone/>
            </a:pPr>
            <a:endParaRPr lang="es-ES_tradnl" dirty="0" smtClean="0"/>
          </a:p>
          <a:p>
            <a:pPr lvl="1">
              <a:buNone/>
            </a:pPr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Créditos: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3"/>
            <a:ext cx="8579296" cy="5112568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Trabajo </a:t>
            </a:r>
            <a:r>
              <a:rPr lang="es-ES_tradnl" dirty="0" smtClean="0"/>
              <a:t>realizado por:</a:t>
            </a:r>
          </a:p>
          <a:p>
            <a:pPr lvl="1"/>
            <a:r>
              <a:rPr lang="es-ES_tradnl" dirty="0" smtClean="0"/>
              <a:t>Pau </a:t>
            </a:r>
            <a:r>
              <a:rPr lang="es-ES_tradnl" dirty="0" smtClean="0"/>
              <a:t>Velasco </a:t>
            </a:r>
            <a:r>
              <a:rPr lang="es-ES_tradnl" dirty="0" err="1" smtClean="0"/>
              <a:t>Garrofé</a:t>
            </a:r>
            <a:endParaRPr lang="es-ES_tradnl" dirty="0" smtClean="0"/>
          </a:p>
          <a:p>
            <a:pPr lvl="1"/>
            <a:r>
              <a:rPr lang="es-ES_tradnl" dirty="0" err="1" smtClean="0"/>
              <a:t>Ferran</a:t>
            </a:r>
            <a:r>
              <a:rPr lang="es-ES_tradnl" dirty="0" smtClean="0"/>
              <a:t> Pérez Galindo0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endParaRPr lang="es-ES_tradnl" sz="3200" dirty="0" smtClean="0"/>
          </a:p>
          <a:p>
            <a:pPr lvl="1">
              <a:buClr>
                <a:srgbClr val="FFC000"/>
              </a:buClr>
              <a:buFont typeface="Wingdings" pitchFamily="2" charset="2"/>
              <a:buChar char="§"/>
            </a:pPr>
            <a:r>
              <a:rPr lang="es-ES_tradnl" sz="3200" dirty="0" smtClean="0"/>
              <a:t>Colaboradores</a:t>
            </a:r>
            <a:r>
              <a:rPr lang="es-ES_tradnl" sz="3200" dirty="0" smtClean="0"/>
              <a:t>: </a:t>
            </a:r>
            <a:endParaRPr lang="es-ES_tradnl" sz="3200" dirty="0" smtClean="0"/>
          </a:p>
          <a:p>
            <a:pPr lvl="1"/>
            <a:r>
              <a:rPr lang="es-ES_tradnl" dirty="0" smtClean="0"/>
              <a:t>Joan Prat </a:t>
            </a:r>
            <a:r>
              <a:rPr lang="es-ES_tradnl" dirty="0" err="1" smtClean="0"/>
              <a:t>Moncholi</a:t>
            </a:r>
            <a:endParaRPr lang="es-ES_tradnl" dirty="0" smtClean="0"/>
          </a:p>
          <a:p>
            <a:pPr lvl="1"/>
            <a:r>
              <a:rPr lang="es-ES_tradnl" dirty="0" smtClean="0"/>
              <a:t>Guillem Valls Martínez</a:t>
            </a:r>
            <a:endParaRPr lang="es-ES_tradnl" dirty="0" smtClean="0"/>
          </a:p>
          <a:p>
            <a:pPr lvl="1"/>
            <a:endParaRPr lang="es-ES_tradnl" dirty="0" smtClean="0"/>
          </a:p>
          <a:p>
            <a:pPr lvl="1">
              <a:buNone/>
            </a:pPr>
            <a:endParaRPr lang="es-ES_tradnl" dirty="0" smtClean="0"/>
          </a:p>
          <a:p>
            <a:pPr lvl="1">
              <a:buNone/>
            </a:pPr>
            <a:r>
              <a:rPr lang="es-ES_tradnl" dirty="0" smtClean="0"/>
              <a:t>Profesor: Alberto Gómez. ( 2940)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768</TotalTime>
  <Words>620</Words>
  <Application>Microsoft Office PowerPoint</Application>
  <PresentationFormat>Presentación en pantalla (4:3)</PresentationFormat>
  <Paragraphs>88</Paragraphs>
  <Slides>25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Módulo</vt:lpstr>
      <vt:lpstr>REDES MULTIPLEXADAS   (CAN-BUS)</vt:lpstr>
      <vt:lpstr>Red Multiplexada</vt:lpstr>
      <vt:lpstr>Red Multiplexada</vt:lpstr>
      <vt:lpstr>Código binario</vt:lpstr>
      <vt:lpstr>CAN-BUS</vt:lpstr>
      <vt:lpstr>Función</vt:lpstr>
      <vt:lpstr>Objetivo</vt:lpstr>
      <vt:lpstr>Componentes (CAN-BUS)</vt:lpstr>
      <vt:lpstr>Controlador CAN</vt:lpstr>
      <vt:lpstr>Controlador CAN</vt:lpstr>
      <vt:lpstr>Transceptor</vt:lpstr>
      <vt:lpstr>Transceptor</vt:lpstr>
      <vt:lpstr>Cable de BUS</vt:lpstr>
      <vt:lpstr>Cable de BUS</vt:lpstr>
      <vt:lpstr>Terminadores o elementos de cierre</vt:lpstr>
      <vt:lpstr>Gateway</vt:lpstr>
      <vt:lpstr>Sinóptico con gateway</vt:lpstr>
      <vt:lpstr>Funcionamiento</vt:lpstr>
      <vt:lpstr>Funcionamiento</vt:lpstr>
      <vt:lpstr>Funcionamiento</vt:lpstr>
      <vt:lpstr>Funcionamiento</vt:lpstr>
      <vt:lpstr>Videos Comprobación Can Bus</vt:lpstr>
      <vt:lpstr>Conclusión</vt:lpstr>
      <vt:lpstr>Créditos: </vt:lpstr>
      <vt:lpstr>Créditos:</vt:lpstr>
    </vt:vector>
  </TitlesOfParts>
  <Company>EPSS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DE REDES MULTIPLEXADAS</dc:title>
  <dc:creator>.</dc:creator>
  <cp:lastModifiedBy>.</cp:lastModifiedBy>
  <cp:revision>69</cp:revision>
  <dcterms:created xsi:type="dcterms:W3CDTF">2014-03-07T09:12:49Z</dcterms:created>
  <dcterms:modified xsi:type="dcterms:W3CDTF">2014-03-18T07:50:30Z</dcterms:modified>
</cp:coreProperties>
</file>