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  <p:sldId id="272" r:id="rId3"/>
    <p:sldId id="257" r:id="rId4"/>
    <p:sldId id="262" r:id="rId5"/>
    <p:sldId id="258" r:id="rId6"/>
    <p:sldId id="259" r:id="rId7"/>
    <p:sldId id="270" r:id="rId8"/>
    <p:sldId id="260" r:id="rId9"/>
    <p:sldId id="263" r:id="rId10"/>
    <p:sldId id="265" r:id="rId11"/>
    <p:sldId id="264" r:id="rId12"/>
    <p:sldId id="266" r:id="rId13"/>
    <p:sldId id="268" r:id="rId14"/>
    <p:sldId id="269" r:id="rId15"/>
    <p:sldId id="267" r:id="rId16"/>
    <p:sldId id="271" r:id="rId17"/>
    <p:sldId id="273" r:id="rId18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i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CC00"/>
    <a:srgbClr val="FF0000"/>
    <a:srgbClr val="F7FD03"/>
    <a:srgbClr val="0E0A18"/>
    <a:srgbClr val="969696"/>
    <a:srgbClr val="08F81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1" autoAdjust="0"/>
    <p:restoredTop sz="94671" autoAdjust="0"/>
  </p:normalViewPr>
  <p:slideViewPr>
    <p:cSldViewPr>
      <p:cViewPr>
        <p:scale>
          <a:sx n="83" d="100"/>
          <a:sy n="83" d="100"/>
        </p:scale>
        <p:origin x="-7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/>
            <a:ext uri="{AF507438-7753-43E0-B8FC-AC1667EBCBE1}"/>
          </a:extLst>
        </p:spPr>
        <p:txBody>
          <a:bodyPr/>
          <a:lstStyle/>
          <a:p>
            <a:pPr>
              <a:defRPr/>
            </a:pPr>
            <a:endParaRPr lang="es-ES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s-ES" altLang="es-ES" i="0" smtClean="0"/>
            </a:p>
          </p:txBody>
        </p:sp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s-ES" altLang="es-ES" i="0" smtClean="0"/>
            </a:p>
          </p:txBody>
        </p:sp>
        <p:sp>
          <p:nvSpPr>
            <p:cNvPr id="8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s-ES" altLang="es-ES" i="0" smtClean="0"/>
            </a:p>
          </p:txBody>
        </p:sp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s-ES" altLang="es-ES" i="0" smtClean="0"/>
            </a:p>
          </p:txBody>
        </p:sp>
        <p:sp>
          <p:nvSpPr>
            <p:cNvPr id="10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s-ES" altLang="es-ES" i="0" smtClean="0"/>
            </a:p>
          </p:txBody>
        </p:sp>
        <p:sp>
          <p:nvSpPr>
            <p:cNvPr id="11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s-ES" altLang="es-ES" i="0" smtClean="0"/>
            </a:p>
          </p:txBody>
        </p:sp>
        <p:sp>
          <p:nvSpPr>
            <p:cNvPr id="12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s-ES" altLang="es-ES" i="0" smtClean="0"/>
            </a:p>
          </p:txBody>
        </p:sp>
        <p:sp>
          <p:nvSpPr>
            <p:cNvPr id="13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s-ES" altLang="es-ES" i="0" smtClean="0"/>
            </a:p>
          </p:txBody>
        </p:sp>
        <p:sp>
          <p:nvSpPr>
            <p:cNvPr id="14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s-ES" altLang="es-ES" i="0" smtClean="0"/>
            </a:p>
          </p:txBody>
        </p:sp>
        <p:sp>
          <p:nvSpPr>
            <p:cNvPr id="15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s-ES" altLang="es-ES" i="0" smtClean="0"/>
            </a:p>
          </p:txBody>
        </p:sp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s-ES" altLang="es-ES" i="0" smtClean="0"/>
            </a:p>
          </p:txBody>
        </p:sp>
        <p:sp>
          <p:nvSpPr>
            <p:cNvPr id="17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s-ES" altLang="es-ES" i="0" smtClean="0"/>
            </a:p>
          </p:txBody>
        </p:sp>
        <p:sp>
          <p:nvSpPr>
            <p:cNvPr id="18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s-ES" altLang="es-ES" i="0" smtClean="0"/>
            </a:p>
          </p:txBody>
        </p:sp>
        <p:sp>
          <p:nvSpPr>
            <p:cNvPr id="19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s-ES" altLang="es-ES" i="0" smtClean="0"/>
            </a:p>
          </p:txBody>
        </p:sp>
        <p:sp>
          <p:nvSpPr>
            <p:cNvPr id="20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s-ES" altLang="es-ES" i="0" smtClean="0"/>
            </a:p>
          </p:txBody>
        </p:sp>
        <p:sp>
          <p:nvSpPr>
            <p:cNvPr id="21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s-ES" altLang="es-ES" i="0" smtClean="0"/>
            </a:p>
          </p:txBody>
        </p:sp>
        <p:sp>
          <p:nvSpPr>
            <p:cNvPr id="22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s-ES" altLang="es-ES" i="0" smtClean="0"/>
            </a:p>
          </p:txBody>
        </p:sp>
        <p:sp>
          <p:nvSpPr>
            <p:cNvPr id="23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s-ES" altLang="es-ES" i="0" smtClean="0"/>
            </a:p>
          </p:txBody>
        </p:sp>
        <p:sp>
          <p:nvSpPr>
            <p:cNvPr id="24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s-ES" altLang="es-ES" i="0" smtClean="0"/>
            </a:p>
          </p:txBody>
        </p:sp>
        <p:sp>
          <p:nvSpPr>
            <p:cNvPr id="25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s-ES" altLang="es-ES" i="0" smtClean="0"/>
            </a:p>
          </p:txBody>
        </p:sp>
        <p:sp>
          <p:nvSpPr>
            <p:cNvPr id="26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s-ES" altLang="es-ES" i="0" smtClean="0"/>
            </a:p>
          </p:txBody>
        </p:sp>
        <p:sp>
          <p:nvSpPr>
            <p:cNvPr id="27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s-ES" altLang="es-ES" i="0" smtClean="0"/>
            </a:p>
          </p:txBody>
        </p:sp>
        <p:sp>
          <p:nvSpPr>
            <p:cNvPr id="28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s-ES" altLang="es-ES" i="0" smtClean="0"/>
            </a:p>
          </p:txBody>
        </p:sp>
        <p:sp>
          <p:nvSpPr>
            <p:cNvPr id="29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s-ES" altLang="es-ES" i="0" smtClean="0"/>
            </a:p>
          </p:txBody>
        </p:sp>
        <p:sp>
          <p:nvSpPr>
            <p:cNvPr id="30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s-ES" altLang="es-ES" i="0" smtClean="0"/>
            </a:p>
          </p:txBody>
        </p:sp>
        <p:sp>
          <p:nvSpPr>
            <p:cNvPr id="31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s-ES" altLang="es-ES" i="0" smtClean="0"/>
            </a:p>
          </p:txBody>
        </p:sp>
        <p:sp>
          <p:nvSpPr>
            <p:cNvPr id="32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s-ES" altLang="es-ES" i="0" smtClean="0"/>
            </a:p>
          </p:txBody>
        </p:sp>
        <p:sp>
          <p:nvSpPr>
            <p:cNvPr id="33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s-ES" altLang="es-ES" i="0" smtClean="0"/>
            </a:p>
          </p:txBody>
        </p:sp>
        <p:sp>
          <p:nvSpPr>
            <p:cNvPr id="34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s-ES" altLang="es-ES" i="0" smtClean="0"/>
            </a:p>
          </p:txBody>
        </p:sp>
        <p:sp>
          <p:nvSpPr>
            <p:cNvPr id="35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s-ES" altLang="es-ES" i="0" smtClean="0"/>
            </a:p>
          </p:txBody>
        </p:sp>
        <p:sp>
          <p:nvSpPr>
            <p:cNvPr id="36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s-ES" altLang="es-ES" i="0" smtClean="0"/>
            </a:p>
          </p:txBody>
        </p:sp>
      </p:grpSp>
      <p:sp>
        <p:nvSpPr>
          <p:cNvPr id="37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/>
            <a:ext uri="{AF507438-7753-43E0-B8FC-AC1667EBCBE1}"/>
          </a:extLst>
        </p:spPr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pPr lvl="0"/>
            <a:r>
              <a:rPr lang="es-ES" altLang="en-US" noProof="0" smtClean="0"/>
              <a:t>Haga clic para cambiar el estilo de título	</a:t>
            </a:r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3200"/>
            </a:lvl1pPr>
          </a:lstStyle>
          <a:p>
            <a:pPr lvl="0"/>
            <a:r>
              <a:rPr lang="es-ES" altLang="en-US" noProof="0" smtClean="0"/>
              <a:t>Haga clic para modificar el estilo de subtítulo del patrón</a:t>
            </a:r>
          </a:p>
        </p:txBody>
      </p:sp>
      <p:sp>
        <p:nvSpPr>
          <p:cNvPr id="38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39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40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600739-1550-45D8-8E0E-6AEAEEE23948}" type="slidenum">
              <a:rPr lang="es-ES" altLang="en-US"/>
              <a:pPr>
                <a:defRPr/>
              </a:pPr>
              <a:t>‹Nº›</a:t>
            </a:fld>
            <a:endParaRPr lang="es-E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autoUpdateAnimBg="0"/>
      <p:bldP spid="18436" grpId="0" build="p" autoUpdateAnimBg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705924-BB39-4367-B272-21F4CCFD469E}" type="slidenum">
              <a:rPr lang="es-ES" altLang="en-US"/>
              <a:pPr>
                <a:defRPr/>
              </a:pPr>
              <a:t>‹Nº›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AFFF41-F47D-40E9-A505-DA710308909F}" type="slidenum">
              <a:rPr lang="es-ES" altLang="en-US"/>
              <a:pPr>
                <a:defRPr/>
              </a:pPr>
              <a:t>‹Nº›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072CF5-CCB6-4BC5-A1D6-2B1865E68416}" type="slidenum">
              <a:rPr lang="es-ES" altLang="en-US"/>
              <a:pPr>
                <a:defRPr/>
              </a:pPr>
              <a:t>‹Nº›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0C1A01-3ED5-4063-9803-2D770A93ABFE}" type="slidenum">
              <a:rPr lang="es-ES" altLang="en-US"/>
              <a:pPr>
                <a:defRPr/>
              </a:pPr>
              <a:t>‹Nº›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A226D9-E01F-43A7-AEDE-C7460341C8FC}" type="slidenum">
              <a:rPr lang="es-ES" altLang="en-US"/>
              <a:pPr>
                <a:defRPr/>
              </a:pPr>
              <a:t>‹Nº›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97A519-9E3B-4566-858D-BC70E28D9999}" type="slidenum">
              <a:rPr lang="es-ES" altLang="en-US"/>
              <a:pPr>
                <a:defRPr/>
              </a:pPr>
              <a:t>‹Nº›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A6C09D-406D-4FDF-913F-18D23A3C3AA1}" type="slidenum">
              <a:rPr lang="es-ES" altLang="en-US"/>
              <a:pPr>
                <a:defRPr/>
              </a:pPr>
              <a:t>‹Nº›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209EA3-83DC-4EA6-B466-FB340026A3A3}" type="slidenum">
              <a:rPr lang="es-ES" altLang="en-US"/>
              <a:pPr>
                <a:defRPr/>
              </a:pPr>
              <a:t>‹Nº›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4ADFF4-EA93-4949-8C42-3FA61EB7DABD}" type="slidenum">
              <a:rPr lang="es-ES" altLang="en-US"/>
              <a:pPr>
                <a:defRPr/>
              </a:pPr>
              <a:t>‹Nº›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0B7494-4BF9-4EBD-BAAC-B66048567FD7}" type="slidenum">
              <a:rPr lang="es-ES" altLang="en-US"/>
              <a:pPr>
                <a:defRPr/>
              </a:pPr>
              <a:t>‹Nº›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ítulo y 2 objetos encima del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719263"/>
            <a:ext cx="4038600" cy="212883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648200" y="1719263"/>
            <a:ext cx="4038600" cy="212883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half" idx="3"/>
          </p:nvPr>
        </p:nvSpPr>
        <p:spPr>
          <a:xfrm>
            <a:off x="457200" y="4000500"/>
            <a:ext cx="8229600" cy="21304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6E3DC7-9AB0-40DB-852D-E4B850A25B10}" type="slidenum">
              <a:rPr lang="es-ES" altLang="en-US"/>
              <a:pPr>
                <a:defRPr/>
              </a:pPr>
              <a:t>‹Nº›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74BF5E-292F-4AD2-804D-6E4003E73794}" type="slidenum">
              <a:rPr lang="es-ES" altLang="en-US"/>
              <a:pPr>
                <a:defRPr/>
              </a:pPr>
              <a:t>‹Nº›</a:t>
            </a:fld>
            <a:endParaRPr lang="es-E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/>
            <a:ext uri="{AF507438-7753-43E0-B8FC-AC1667EBCBE1}"/>
          </a:extLst>
        </p:spPr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 smtClean="0"/>
              <a:t>Haga clic para cambiar el estilo de título	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 smtClean="0"/>
              <a:t>Haga clic para modificar el estilo de texto del patrón</a:t>
            </a:r>
          </a:p>
          <a:p>
            <a:pPr lvl="1"/>
            <a:r>
              <a:rPr lang="es-ES" altLang="en-US" smtClean="0"/>
              <a:t>Segundo nivel</a:t>
            </a:r>
          </a:p>
          <a:p>
            <a:pPr lvl="2"/>
            <a:r>
              <a:rPr lang="es-ES" altLang="en-US" smtClean="0"/>
              <a:t>Tercer nivel</a:t>
            </a:r>
          </a:p>
          <a:p>
            <a:pPr lvl="3"/>
            <a:r>
              <a:rPr lang="es-ES" altLang="en-US" smtClean="0"/>
              <a:t>Cuarto nivel</a:t>
            </a:r>
          </a:p>
          <a:p>
            <a:pPr lvl="4"/>
            <a:r>
              <a:rPr lang="es-ES" altLang="en-US" smtClean="0"/>
              <a:t>Quinto nivel</a:t>
            </a:r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i="0"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i="0"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i="0"/>
            </a:lvl1pPr>
          </a:lstStyle>
          <a:p>
            <a:pPr>
              <a:defRPr/>
            </a:pPr>
            <a:fld id="{EFA33852-9A3B-4BB4-B629-15B69A3993AB}" type="slidenum">
              <a:rPr lang="es-ES" altLang="en-US"/>
              <a:pPr>
                <a:defRPr/>
              </a:pPr>
              <a:t>‹Nº›</a:t>
            </a:fld>
            <a:endParaRPr lang="es-ES" altLang="en-US"/>
          </a:p>
        </p:txBody>
      </p:sp>
      <p:grpSp>
        <p:nvGrpSpPr>
          <p:cNvPr id="1032" name="Group 8"/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1033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s-ES" altLang="es-ES" i="0" smtClean="0"/>
            </a:p>
          </p:txBody>
        </p:sp>
        <p:sp>
          <p:nvSpPr>
            <p:cNvPr id="1034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79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s-ES" altLang="es-ES" i="0" smtClean="0"/>
            </a:p>
          </p:txBody>
        </p:sp>
        <p:sp>
          <p:nvSpPr>
            <p:cNvPr id="1035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76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s-ES" altLang="es-ES" i="0" smtClean="0"/>
            </a:p>
          </p:txBody>
        </p:sp>
        <p:sp>
          <p:nvSpPr>
            <p:cNvPr id="1036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7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s-ES" altLang="es-ES" i="0" smtClean="0"/>
            </a:p>
          </p:txBody>
        </p:sp>
        <p:sp>
          <p:nvSpPr>
            <p:cNvPr id="1037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79" cy="7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s-ES" altLang="es-ES" i="0" smtClean="0"/>
            </a:p>
          </p:txBody>
        </p:sp>
        <p:sp>
          <p:nvSpPr>
            <p:cNvPr id="1038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76" cy="7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s-ES" altLang="es-ES" i="0" smtClean="0"/>
            </a:p>
          </p:txBody>
        </p:sp>
        <p:sp>
          <p:nvSpPr>
            <p:cNvPr id="1039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74" cy="7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s-ES" altLang="es-ES" i="0" smtClean="0"/>
            </a:p>
          </p:txBody>
        </p:sp>
        <p:sp>
          <p:nvSpPr>
            <p:cNvPr id="1040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74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s-ES" altLang="es-ES" i="0" smtClean="0"/>
            </a:p>
          </p:txBody>
        </p:sp>
        <p:sp>
          <p:nvSpPr>
            <p:cNvPr id="1041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79" cy="74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s-ES" altLang="es-ES" i="0" smtClean="0"/>
            </a:p>
          </p:txBody>
        </p:sp>
        <p:sp>
          <p:nvSpPr>
            <p:cNvPr id="1042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76" cy="7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s-ES" altLang="es-ES" i="0" smtClean="0"/>
            </a:p>
          </p:txBody>
        </p:sp>
        <p:sp>
          <p:nvSpPr>
            <p:cNvPr id="1043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74" cy="7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s-ES" altLang="es-ES" i="0" smtClean="0"/>
            </a:p>
          </p:txBody>
        </p:sp>
        <p:sp>
          <p:nvSpPr>
            <p:cNvPr id="1044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7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s-ES" altLang="es-ES" i="0" smtClean="0"/>
            </a:p>
          </p:txBody>
        </p:sp>
        <p:sp>
          <p:nvSpPr>
            <p:cNvPr id="1045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s-ES" altLang="es-ES" i="0" smtClean="0"/>
            </a:p>
          </p:txBody>
        </p:sp>
        <p:sp>
          <p:nvSpPr>
            <p:cNvPr id="1046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s-ES" altLang="es-ES" i="0" smtClean="0"/>
            </a:p>
          </p:txBody>
        </p:sp>
        <p:sp>
          <p:nvSpPr>
            <p:cNvPr id="1047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76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s-ES" altLang="es-ES" i="0" smtClean="0"/>
            </a:p>
          </p:txBody>
        </p:sp>
        <p:sp>
          <p:nvSpPr>
            <p:cNvPr id="1048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74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s-ES" altLang="es-ES" i="0" smtClean="0"/>
            </a:p>
          </p:txBody>
        </p:sp>
        <p:sp>
          <p:nvSpPr>
            <p:cNvPr id="1049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s-ES" altLang="es-ES" i="0" smtClean="0"/>
            </a:p>
          </p:txBody>
        </p:sp>
        <p:sp>
          <p:nvSpPr>
            <p:cNvPr id="1050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s-ES" altLang="es-ES" i="0" smtClean="0"/>
            </a:p>
          </p:txBody>
        </p:sp>
        <p:sp>
          <p:nvSpPr>
            <p:cNvPr id="1051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76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s-ES" altLang="es-ES" i="0" smtClean="0"/>
            </a:p>
          </p:txBody>
        </p:sp>
        <p:sp>
          <p:nvSpPr>
            <p:cNvPr id="1052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74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s-ES" altLang="es-ES" i="0" smtClean="0"/>
            </a:p>
          </p:txBody>
        </p:sp>
        <p:sp>
          <p:nvSpPr>
            <p:cNvPr id="1053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s-ES" altLang="es-ES" i="0" smtClean="0"/>
            </a:p>
          </p:txBody>
        </p:sp>
        <p:sp>
          <p:nvSpPr>
            <p:cNvPr id="1054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s-ES" altLang="es-ES" i="0" smtClean="0"/>
            </a:p>
          </p:txBody>
        </p:sp>
        <p:sp>
          <p:nvSpPr>
            <p:cNvPr id="1055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79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s-ES" altLang="es-ES" i="0" smtClean="0"/>
            </a:p>
          </p:txBody>
        </p:sp>
        <p:sp>
          <p:nvSpPr>
            <p:cNvPr id="1056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76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s-ES" altLang="es-ES" i="0" smtClean="0"/>
            </a:p>
          </p:txBody>
        </p:sp>
        <p:sp>
          <p:nvSpPr>
            <p:cNvPr id="1057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74" cy="79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s-ES" altLang="es-ES" i="0" smtClean="0"/>
            </a:p>
          </p:txBody>
        </p:sp>
        <p:sp>
          <p:nvSpPr>
            <p:cNvPr id="1058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s-ES" altLang="es-ES" i="0" smtClean="0"/>
            </a:p>
          </p:txBody>
        </p:sp>
        <p:sp>
          <p:nvSpPr>
            <p:cNvPr id="1059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79" cy="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s-ES" altLang="es-ES" i="0" smtClean="0"/>
            </a:p>
          </p:txBody>
        </p:sp>
        <p:sp>
          <p:nvSpPr>
            <p:cNvPr id="1060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76" cy="75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s-ES" altLang="es-ES" i="0" smtClean="0"/>
            </a:p>
          </p:txBody>
        </p:sp>
        <p:sp>
          <p:nvSpPr>
            <p:cNvPr id="1061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74" cy="75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s-ES" altLang="es-ES" i="0" smtClean="0"/>
            </a:p>
          </p:txBody>
        </p:sp>
        <p:sp>
          <p:nvSpPr>
            <p:cNvPr id="1062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79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s-ES" altLang="es-ES" i="0" smtClean="0"/>
            </a:p>
          </p:txBody>
        </p:sp>
        <p:sp>
          <p:nvSpPr>
            <p:cNvPr id="1063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74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s-ES" altLang="es-ES" i="0" smtClean="0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5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transition spd="med" advClick="0" advTm="1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" grpId="0"/>
      <p:bldP spid="1028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>
                          <p:stCondLst>
                            <p:cond delay="0"/>
                          </p:stCondLst>
                        </p:cTn>
                        <p:tgtEl>
                          <p:spTgt spid="1028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>
                          <p:stCondLst>
                            <p:cond delay="0"/>
                          </p:stCondLst>
                        </p:cTn>
                        <p:tgtEl>
                          <p:spTgt spid="1028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>
                          <p:stCondLst>
                            <p:cond delay="0"/>
                          </p:stCondLst>
                        </p:cTn>
                        <p:tgtEl>
                          <p:spTgt spid="1028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>
                          <p:stCondLst>
                            <p:cond delay="0"/>
                          </p:stCondLst>
                        </p:cTn>
                        <p:tgtEl>
                          <p:spTgt spid="1028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>
                          <p:stCondLst>
                            <p:cond delay="0"/>
                          </p:stCondLst>
                        </p:cTn>
                        <p:tgtEl>
                          <p:spTgt spid="102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600">
          <a:solidFill>
            <a:schemeClr val="tx1"/>
          </a:solidFill>
          <a:latin typeface="+mn-lt"/>
        </a:defRPr>
      </a:lvl2pPr>
      <a:lvl3pPr marL="987425" indent="-2936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300">
          <a:solidFill>
            <a:schemeClr val="tx1"/>
          </a:solidFill>
          <a:latin typeface="+mn-lt"/>
        </a:defRPr>
      </a:lvl3pPr>
      <a:lvl4pPr marL="1281113" indent="-2921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1598613" indent="-31591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Documents%20and%20Settings\sergio\Escritorio\Kalimba.mp3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s-ES" altLang="es-ES" smtClean="0">
                <a:latin typeface="Cooper Black" pitchFamily="18" charset="0"/>
              </a:rPr>
              <a:t>Renault 4 furgoneta 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s-ES" altLang="es-ES" sz="3600" smtClean="0">
                <a:latin typeface="Cooper Black" pitchFamily="18" charset="0"/>
              </a:rPr>
              <a:t>Procesos de restauración</a:t>
            </a:r>
          </a:p>
          <a:p>
            <a:pPr eaLnBrk="1" hangingPunct="1"/>
            <a:endParaRPr lang="es-ES" altLang="es-ES" sz="3600" smtClean="0">
              <a:latin typeface="Cooper Black" pitchFamily="18" charset="0"/>
            </a:endParaRPr>
          </a:p>
        </p:txBody>
      </p:sp>
      <p:pic>
        <p:nvPicPr>
          <p:cNvPr id="2" name="Kalimb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619250" y="47244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1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20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3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" dur="3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17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20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9000"/>
                            </p:stCondLst>
                            <p:childTnLst>
                              <p:par>
                                <p:cTn id="2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074" grpId="0"/>
      <p:bldP spid="3074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i="1" u="sng" smtClean="0">
                <a:solidFill>
                  <a:srgbClr val="FF0000"/>
                </a:solidFill>
                <a:latin typeface="Berlin Sans FB Demi" pitchFamily="34" charset="0"/>
              </a:rPr>
              <a:t>Índice:</a:t>
            </a:r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755650" y="1628775"/>
            <a:ext cx="8229600" cy="4411663"/>
          </a:xfrm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es-ES" altLang="es-ES" sz="2400" i="1" u="sng" smtClean="0">
                <a:latin typeface="Berlin Sans FB Demi" pitchFamily="34" charset="0"/>
              </a:rPr>
              <a:t>Introducción.</a:t>
            </a:r>
          </a:p>
          <a:p>
            <a:pPr algn="just">
              <a:lnSpc>
                <a:spcPct val="90000"/>
              </a:lnSpc>
            </a:pPr>
            <a:r>
              <a:rPr lang="es-ES" altLang="es-ES" sz="2400" i="1" u="sng" smtClean="0">
                <a:latin typeface="Berlin Sans FB Demi" pitchFamily="34" charset="0"/>
              </a:rPr>
              <a:t>Primeros pasos a seguir.</a:t>
            </a:r>
          </a:p>
          <a:p>
            <a:pPr algn="just">
              <a:lnSpc>
                <a:spcPct val="90000"/>
              </a:lnSpc>
            </a:pPr>
            <a:r>
              <a:rPr lang="es-ES" altLang="es-ES" sz="2400" i="1" u="sng" smtClean="0">
                <a:latin typeface="Berlin Sans FB Demi" pitchFamily="34" charset="0"/>
              </a:rPr>
              <a:t>Conformación de la carrocería.</a:t>
            </a:r>
          </a:p>
          <a:p>
            <a:pPr algn="just">
              <a:lnSpc>
                <a:spcPct val="90000"/>
              </a:lnSpc>
            </a:pPr>
            <a:r>
              <a:rPr lang="es-ES" altLang="es-ES" sz="2400" i="1" u="sng" smtClean="0">
                <a:latin typeface="Berlin Sans FB Demi" pitchFamily="34" charset="0"/>
              </a:rPr>
              <a:t>Pasos a seguir.</a:t>
            </a:r>
          </a:p>
          <a:p>
            <a:pPr algn="just">
              <a:lnSpc>
                <a:spcPct val="90000"/>
              </a:lnSpc>
            </a:pPr>
            <a:r>
              <a:rPr lang="es-ES" altLang="es-ES" sz="2400" i="1" u="sng" smtClean="0">
                <a:latin typeface="Berlin Sans FB Demi" pitchFamily="34" charset="0"/>
              </a:rPr>
              <a:t>Tratamiento</a:t>
            </a:r>
            <a:r>
              <a:rPr lang="es-ES" altLang="es-ES" sz="2400" smtClean="0">
                <a:latin typeface="Berlin Sans FB Demi" pitchFamily="34" charset="0"/>
              </a:rPr>
              <a:t> </a:t>
            </a:r>
            <a:r>
              <a:rPr lang="es-ES" altLang="es-ES" sz="2400" i="1" u="sng" smtClean="0">
                <a:latin typeface="Berlin Sans FB Demi" pitchFamily="34" charset="0"/>
              </a:rPr>
              <a:t>térmico.</a:t>
            </a:r>
            <a:endParaRPr lang="es-ES" altLang="es-ES" sz="2400" smtClean="0">
              <a:latin typeface="Berlin Sans FB Demi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es-ES" altLang="es-ES" sz="2400" i="1" u="sng" smtClean="0">
                <a:latin typeface="Berlin Sans FB Demi" pitchFamily="34" charset="0"/>
              </a:rPr>
              <a:t>Preparación para pintura.</a:t>
            </a:r>
          </a:p>
          <a:p>
            <a:pPr algn="just">
              <a:lnSpc>
                <a:spcPct val="90000"/>
              </a:lnSpc>
            </a:pPr>
            <a:r>
              <a:rPr lang="es-ES" altLang="es-ES" sz="2400" i="1" u="sng" smtClean="0">
                <a:latin typeface="Berlin Sans FB Demi" pitchFamily="34" charset="0"/>
              </a:rPr>
              <a:t>Acabado de pintura.</a:t>
            </a:r>
          </a:p>
          <a:p>
            <a:pPr algn="just">
              <a:lnSpc>
                <a:spcPct val="90000"/>
              </a:lnSpc>
            </a:pPr>
            <a:r>
              <a:rPr lang="es-ES" altLang="es-ES" sz="2400" i="1" u="sng" smtClean="0">
                <a:latin typeface="Berlin Sans FB Demi" pitchFamily="34" charset="0"/>
              </a:rPr>
              <a:t>Detalles en vinilo.</a:t>
            </a:r>
          </a:p>
          <a:p>
            <a:pPr algn="just">
              <a:lnSpc>
                <a:spcPct val="90000"/>
              </a:lnSpc>
            </a:pPr>
            <a:r>
              <a:rPr lang="es-ES" altLang="es-ES" sz="2400" i="1" u="sng" smtClean="0">
                <a:latin typeface="Berlin Sans FB Demi" pitchFamily="34" charset="0"/>
              </a:rPr>
              <a:t>Imágenes colocación de vinilos.</a:t>
            </a:r>
          </a:p>
          <a:p>
            <a:pPr algn="just">
              <a:lnSpc>
                <a:spcPct val="90000"/>
              </a:lnSpc>
            </a:pPr>
            <a:r>
              <a:rPr lang="es-ES" altLang="es-ES" sz="2400" i="1" u="sng" smtClean="0">
                <a:latin typeface="Berlin Sans FB Demi" pitchFamily="34" charset="0"/>
              </a:rPr>
              <a:t>Calibrado de luces.</a:t>
            </a:r>
          </a:p>
          <a:p>
            <a:pPr algn="just">
              <a:lnSpc>
                <a:spcPct val="90000"/>
              </a:lnSpc>
            </a:pPr>
            <a:r>
              <a:rPr lang="es-ES" altLang="es-ES" sz="2400" i="1" u="sng" smtClean="0">
                <a:latin typeface="Berlin Sans FB Demi" pitchFamily="34" charset="0"/>
              </a:rPr>
              <a:t>Retoques finales.</a:t>
            </a:r>
          </a:p>
          <a:p>
            <a:pPr algn="just">
              <a:lnSpc>
                <a:spcPct val="90000"/>
              </a:lnSpc>
            </a:pPr>
            <a:r>
              <a:rPr lang="es-ES" altLang="es-ES" sz="2400" i="1" u="sng" smtClean="0">
                <a:latin typeface="Berlin Sans FB Demi" pitchFamily="34" charset="0"/>
              </a:rPr>
              <a:t>Antes y después.</a:t>
            </a:r>
          </a:p>
          <a:p>
            <a:pPr>
              <a:lnSpc>
                <a:spcPct val="90000"/>
              </a:lnSpc>
            </a:pPr>
            <a:endParaRPr lang="es-ES" altLang="es-ES" sz="2100" i="1" u="sng" smtClean="0">
              <a:latin typeface="Berlin Sans FB Demi" pitchFamily="34" charset="0"/>
            </a:endParaRPr>
          </a:p>
          <a:p>
            <a:pPr>
              <a:lnSpc>
                <a:spcPct val="90000"/>
              </a:lnSpc>
            </a:pPr>
            <a:endParaRPr lang="es-ES" altLang="es-ES" sz="2100" i="1" u="sng" smtClean="0">
              <a:solidFill>
                <a:srgbClr val="FF0000"/>
              </a:solidFill>
              <a:latin typeface="Berlin Sans FB Demi" pitchFamily="34" charset="0"/>
            </a:endParaRPr>
          </a:p>
          <a:p>
            <a:pPr>
              <a:lnSpc>
                <a:spcPct val="90000"/>
              </a:lnSpc>
            </a:pPr>
            <a:endParaRPr lang="es-ES" altLang="es-ES" sz="2100" i="1" u="sng" smtClean="0">
              <a:solidFill>
                <a:srgbClr val="FF0000"/>
              </a:solidFill>
              <a:latin typeface="Berlin Sans FB Demi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s-ES" altLang="es-ES" sz="2100" i="1" u="sng" smtClean="0">
              <a:solidFill>
                <a:srgbClr val="FF0000"/>
              </a:solidFill>
              <a:latin typeface="Berlin Sans FB Demi" pitchFamily="34" charset="0"/>
            </a:endParaRPr>
          </a:p>
          <a:p>
            <a:pPr>
              <a:lnSpc>
                <a:spcPct val="90000"/>
              </a:lnSpc>
            </a:pPr>
            <a:endParaRPr lang="es-ES" altLang="es-ES" sz="2100" i="1" u="sng" smtClean="0">
              <a:solidFill>
                <a:srgbClr val="FF0000"/>
              </a:solidFill>
              <a:latin typeface="Berlin Sans FB Demi" pitchFamily="34" charset="0"/>
            </a:endParaRPr>
          </a:p>
        </p:txBody>
      </p:sp>
    </p:spTree>
  </p:cSld>
  <p:clrMapOvr>
    <a:masterClrMapping/>
  </p:clrMapOvr>
  <p:transition spd="med" advClick="0" advTm="1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1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400" decel="5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6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3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0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47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54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61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6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68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7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75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7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8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82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8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8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8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89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9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9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9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6" grpId="0"/>
      <p:bldP spid="3891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i="1" u="sng" smtClean="0">
                <a:solidFill>
                  <a:srgbClr val="FF0000"/>
                </a:solidFill>
                <a:latin typeface="Berlin Sans FB Demi" pitchFamily="34" charset="0"/>
              </a:rPr>
              <a:t>Introducción</a:t>
            </a:r>
            <a:r>
              <a:rPr lang="es-ES" altLang="es-ES" smtClean="0">
                <a:solidFill>
                  <a:srgbClr val="FF0000"/>
                </a:solidFill>
              </a:rPr>
              <a:t>.</a:t>
            </a:r>
            <a:br>
              <a:rPr lang="es-ES" altLang="es-ES" smtClean="0">
                <a:solidFill>
                  <a:srgbClr val="FF0000"/>
                </a:solidFill>
              </a:rPr>
            </a:br>
            <a:endParaRPr lang="es-ES" altLang="es-ES" smtClean="0">
              <a:solidFill>
                <a:srgbClr val="FF0000"/>
              </a:solidFill>
            </a:endParaRPr>
          </a:p>
        </p:txBody>
      </p:sp>
      <p:sp>
        <p:nvSpPr>
          <p:cNvPr id="409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ES" altLang="es-ES" smtClean="0">
                <a:latin typeface="Cooper Black" pitchFamily="18" charset="0"/>
              </a:rPr>
              <a:t>En el CIFP Juan de Herrera, se llevó a cabo el proceso de restauración de la furgoneta Renault 4.</a:t>
            </a:r>
          </a:p>
          <a:p>
            <a:pPr eaLnBrk="1" hangingPunct="1">
              <a:buFont typeface="Wingdings" pitchFamily="2" charset="2"/>
              <a:buNone/>
            </a:pPr>
            <a:endParaRPr lang="es-ES" altLang="es-ES" smtClean="0">
              <a:latin typeface="Cooper Black" pitchFamily="18" charset="0"/>
            </a:endParaRPr>
          </a:p>
          <a:p>
            <a:pPr eaLnBrk="1" hangingPunct="1"/>
            <a:r>
              <a:rPr lang="es-ES" altLang="es-ES" smtClean="0">
                <a:latin typeface="Cooper Black" pitchFamily="18" charset="0"/>
              </a:rPr>
              <a:t>A continuación, mostraremos las fases del trabajo realizado.</a:t>
            </a:r>
          </a:p>
        </p:txBody>
      </p:sp>
    </p:spTree>
  </p:cSld>
  <p:clrMapOvr>
    <a:masterClrMapping/>
  </p:clrMapOvr>
  <p:transition spd="med" advClick="0" advTm="1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4900"/>
                            </p:stCondLst>
                            <p:childTnLst>
                              <p:par>
                                <p:cTn id="15" presetID="3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1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i="1" u="sng" smtClean="0">
                <a:solidFill>
                  <a:srgbClr val="FF0000"/>
                </a:solidFill>
                <a:latin typeface="Berlin Sans FB Demi" pitchFamily="34" charset="0"/>
              </a:rPr>
              <a:t>Primeros pasos a seguir.</a:t>
            </a:r>
            <a:br>
              <a:rPr lang="es-ES" altLang="es-ES" i="1" u="sng" smtClean="0">
                <a:solidFill>
                  <a:srgbClr val="FF0000"/>
                </a:solidFill>
                <a:latin typeface="Berlin Sans FB Demi" pitchFamily="34" charset="0"/>
              </a:rPr>
            </a:br>
            <a:endParaRPr lang="es-ES" altLang="es-ES" i="1" u="sng" smtClean="0">
              <a:solidFill>
                <a:srgbClr val="FF0000"/>
              </a:solidFill>
              <a:latin typeface="Berlin Sans FB Demi" pitchFamily="34" charset="0"/>
            </a:endParaRPr>
          </a:p>
        </p:txBody>
      </p:sp>
      <p:sp>
        <p:nvSpPr>
          <p:cNvPr id="6147" name="15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s-ES" altLang="es-ES" smtClean="0">
                <a:latin typeface="Cooper Black" pitchFamily="18" charset="0"/>
              </a:rPr>
              <a:t>Lo primero que tenemos que hacer es localizar todos los desperfectos que puede tener nuestro vehículo.</a:t>
            </a:r>
          </a:p>
          <a:p>
            <a:pPr eaLnBrk="1" hangingPunct="1">
              <a:buFont typeface="Wingdings" pitchFamily="2" charset="2"/>
              <a:buNone/>
            </a:pPr>
            <a:endParaRPr lang="es-ES" altLang="es-ES" smtClean="0">
              <a:latin typeface="Cooper Black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es-ES" altLang="es-ES" smtClean="0">
              <a:latin typeface="Cooper Black" pitchFamily="18" charset="0"/>
            </a:endParaRPr>
          </a:p>
          <a:p>
            <a:pPr eaLnBrk="1" hangingPunct="1"/>
            <a:r>
              <a:rPr lang="es-ES" altLang="es-ES" smtClean="0">
                <a:latin typeface="Cooper Black" pitchFamily="18" charset="0"/>
              </a:rPr>
              <a:t>Una vez localizados, empezamos nuestra restauración.</a:t>
            </a:r>
          </a:p>
          <a:p>
            <a:pPr eaLnBrk="1" hangingPunct="1">
              <a:buFont typeface="Wingdings" pitchFamily="2" charset="2"/>
              <a:buNone/>
            </a:pPr>
            <a:endParaRPr lang="es-ES" altLang="es-ES" smtClean="0">
              <a:latin typeface="Cooper Black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es-ES" altLang="es-ES" smtClean="0">
              <a:latin typeface="Cooper Black" pitchFamily="18" charset="0"/>
            </a:endParaRPr>
          </a:p>
        </p:txBody>
      </p:sp>
    </p:spTree>
  </p:cSld>
  <p:clrMapOvr>
    <a:masterClrMapping/>
  </p:clrMapOvr>
  <p:transition spd="med" advClick="0" advTm="1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Grp="1" noChangeArrowheads="1"/>
          </p:cNvSpPr>
          <p:nvPr>
            <p:ph type="title"/>
          </p:nvPr>
        </p:nvSpPr>
        <p:spPr>
          <a:xfrm>
            <a:off x="1042988" y="5373688"/>
            <a:ext cx="7543800" cy="1295400"/>
          </a:xfrm>
        </p:spPr>
        <p:txBody>
          <a:bodyPr/>
          <a:lstStyle/>
          <a:p>
            <a:pPr eaLnBrk="1" hangingPunct="1"/>
            <a:endParaRPr lang="es-ES" altLang="es-ES" sz="3600" i="1" u="sng" smtClean="0">
              <a:solidFill>
                <a:srgbClr val="FF0000"/>
              </a:solidFill>
              <a:latin typeface="Berlin Sans FB Demi" pitchFamily="34" charset="0"/>
            </a:endParaRPr>
          </a:p>
        </p:txBody>
      </p:sp>
      <p:pic>
        <p:nvPicPr>
          <p:cNvPr id="19458" name="1 Imagen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757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2" name="2 Rectángulo"/>
          <p:cNvSpPr>
            <a:spLocks noChangeArrowheads="1"/>
          </p:cNvSpPr>
          <p:nvPr/>
        </p:nvSpPr>
        <p:spPr bwMode="auto">
          <a:xfrm>
            <a:off x="1403350" y="3105150"/>
            <a:ext cx="6264275" cy="384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ES" altLang="es-ES" u="sng">
              <a:solidFill>
                <a:srgbClr val="FF0000"/>
              </a:solidFill>
              <a:latin typeface="Berlin Sans FB Demi" pitchFamily="34" charset="0"/>
            </a:endParaRPr>
          </a:p>
          <a:p>
            <a:endParaRPr lang="es-ES" altLang="es-ES" u="sng">
              <a:solidFill>
                <a:srgbClr val="FF0000"/>
              </a:solidFill>
              <a:latin typeface="Berlin Sans FB Demi" pitchFamily="34" charset="0"/>
            </a:endParaRPr>
          </a:p>
          <a:p>
            <a:endParaRPr lang="es-ES" altLang="es-ES" u="sng">
              <a:solidFill>
                <a:srgbClr val="FF0000"/>
              </a:solidFill>
              <a:latin typeface="Berlin Sans FB Demi" pitchFamily="34" charset="0"/>
            </a:endParaRPr>
          </a:p>
          <a:p>
            <a:endParaRPr lang="es-ES" altLang="es-ES" u="sng">
              <a:solidFill>
                <a:srgbClr val="FF0000"/>
              </a:solidFill>
              <a:latin typeface="Berlin Sans FB Demi" pitchFamily="34" charset="0"/>
            </a:endParaRPr>
          </a:p>
          <a:p>
            <a:endParaRPr lang="es-ES" altLang="es-ES" u="sng">
              <a:solidFill>
                <a:srgbClr val="FF0000"/>
              </a:solidFill>
              <a:latin typeface="Berlin Sans FB Demi" pitchFamily="34" charset="0"/>
            </a:endParaRPr>
          </a:p>
          <a:p>
            <a:endParaRPr lang="es-ES" altLang="es-ES" u="sng">
              <a:solidFill>
                <a:srgbClr val="FF0000"/>
              </a:solidFill>
              <a:latin typeface="Berlin Sans FB Demi" pitchFamily="34" charset="0"/>
            </a:endParaRPr>
          </a:p>
          <a:p>
            <a:endParaRPr lang="es-ES" altLang="es-ES" u="sng">
              <a:solidFill>
                <a:srgbClr val="FF0000"/>
              </a:solidFill>
              <a:latin typeface="Berlin Sans FB Demi" pitchFamily="34" charset="0"/>
            </a:endParaRPr>
          </a:p>
          <a:p>
            <a:endParaRPr lang="es-ES" altLang="es-ES" u="sng">
              <a:solidFill>
                <a:srgbClr val="FF0000"/>
              </a:solidFill>
              <a:latin typeface="Berlin Sans FB Demi" pitchFamily="34" charset="0"/>
            </a:endParaRPr>
          </a:p>
          <a:p>
            <a:endParaRPr lang="es-ES" altLang="es-ES" u="sng">
              <a:solidFill>
                <a:srgbClr val="FF0000"/>
              </a:solidFill>
              <a:latin typeface="Berlin Sans FB Demi" pitchFamily="34" charset="0"/>
            </a:endParaRPr>
          </a:p>
          <a:p>
            <a:endParaRPr lang="es-ES" altLang="es-ES" u="sng">
              <a:solidFill>
                <a:srgbClr val="FF0000"/>
              </a:solidFill>
              <a:latin typeface="Berlin Sans FB Demi" pitchFamily="34" charset="0"/>
            </a:endParaRPr>
          </a:p>
          <a:p>
            <a:r>
              <a:rPr lang="es-ES" altLang="es-ES" sz="3200" u="sng">
                <a:solidFill>
                  <a:srgbClr val="FF0000"/>
                </a:solidFill>
                <a:latin typeface="Berlin Sans FB Demi" pitchFamily="34" charset="0"/>
              </a:rPr>
              <a:t>Conformación de la carrocería.</a:t>
            </a:r>
            <a:br>
              <a:rPr lang="es-ES" altLang="es-ES" sz="3200" u="sng">
                <a:solidFill>
                  <a:srgbClr val="FF0000"/>
                </a:solidFill>
                <a:latin typeface="Berlin Sans FB Demi" pitchFamily="34" charset="0"/>
              </a:rPr>
            </a:br>
            <a:endParaRPr lang="es-ES" altLang="es-ES" sz="3200"/>
          </a:p>
        </p:txBody>
      </p:sp>
    </p:spTree>
  </p:cSld>
  <p:clrMapOvr>
    <a:masterClrMapping/>
  </p:clrMapOvr>
  <p:transition spd="med" advClick="0" advTm="1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2000"/>
                                        <p:tgtEl>
                                          <p:spTgt spid="71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i="1" u="sng" smtClean="0">
                <a:solidFill>
                  <a:srgbClr val="FF0000"/>
                </a:solidFill>
                <a:latin typeface="Berlin Sans FB Demi" pitchFamily="34" charset="0"/>
              </a:rPr>
              <a:t>Pasos a seguir.</a:t>
            </a:r>
            <a:br>
              <a:rPr lang="es-ES" altLang="es-ES" i="1" u="sng" smtClean="0">
                <a:solidFill>
                  <a:srgbClr val="FF0000"/>
                </a:solidFill>
                <a:latin typeface="Berlin Sans FB Demi" pitchFamily="34" charset="0"/>
              </a:rPr>
            </a:br>
            <a:endParaRPr lang="es-ES" altLang="es-ES" i="1" u="sng" smtClean="0">
              <a:solidFill>
                <a:srgbClr val="FF0000"/>
              </a:solidFill>
              <a:latin typeface="Berlin Sans FB Demi" pitchFamily="34" charset="0"/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773238"/>
            <a:ext cx="8229600" cy="4249737"/>
          </a:xfrm>
        </p:spPr>
        <p:txBody>
          <a:bodyPr/>
          <a:lstStyle/>
          <a:p>
            <a:pPr marL="571500" indent="-571500" eaLnBrk="1" hangingPunct="1">
              <a:lnSpc>
                <a:spcPct val="90000"/>
              </a:lnSpc>
              <a:buFont typeface="Arial" charset="0"/>
              <a:buNone/>
            </a:pPr>
            <a:r>
              <a:rPr lang="es-ES" altLang="es-ES" sz="3600" smtClean="0">
                <a:latin typeface="Cooper Black" pitchFamily="18" charset="0"/>
              </a:rPr>
              <a:t>1.	Localizar la deformaciones y ver qué nivel de gravedad tienen.</a:t>
            </a:r>
          </a:p>
          <a:p>
            <a:pPr marL="571500" indent="-571500" eaLnBrk="1" hangingPunct="1">
              <a:lnSpc>
                <a:spcPct val="90000"/>
              </a:lnSpc>
              <a:buFont typeface="Arial" charset="0"/>
              <a:buNone/>
            </a:pPr>
            <a:endParaRPr lang="es-ES" altLang="es-ES" sz="3600" smtClean="0">
              <a:latin typeface="Cooper Black" pitchFamily="18" charset="0"/>
            </a:endParaRPr>
          </a:p>
          <a:p>
            <a:pPr marL="571500" indent="-571500" eaLnBrk="1" hangingPunct="1">
              <a:lnSpc>
                <a:spcPct val="90000"/>
              </a:lnSpc>
              <a:buFont typeface="Arial" charset="0"/>
              <a:buNone/>
            </a:pPr>
            <a:endParaRPr lang="es-ES" altLang="es-ES" sz="3600" smtClean="0">
              <a:latin typeface="Cooper Black" pitchFamily="18" charset="0"/>
            </a:endParaRPr>
          </a:p>
          <a:p>
            <a:pPr marL="571500" indent="-571500" eaLnBrk="1" hangingPunct="1">
              <a:lnSpc>
                <a:spcPct val="90000"/>
              </a:lnSpc>
              <a:buFont typeface="Arial" charset="0"/>
              <a:buNone/>
            </a:pPr>
            <a:r>
              <a:rPr lang="es-ES" altLang="es-ES" sz="3600" smtClean="0">
                <a:latin typeface="Cooper Black" pitchFamily="18" charset="0"/>
              </a:rPr>
              <a:t>2.	Utilizar una lima de acabado para localizar las partes del golpe.</a:t>
            </a:r>
          </a:p>
        </p:txBody>
      </p:sp>
    </p:spTree>
  </p:cSld>
  <p:clrMapOvr>
    <a:masterClrMapping/>
  </p:clrMapOvr>
  <p:transition spd="med" advClick="0" advTm="1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08 0.88773 L 0.05729 0.0097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96" y="-43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42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4" presetID="42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0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21" dur="1000" autoRev="1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96969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" dur="1000" autoRev="1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96969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3" dur="1000" autoRev="1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5800"/>
                            </p:stCondLst>
                            <p:childTnLst>
                              <p:par>
                                <p:cTn id="25" presetID="20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26" dur="1000" autoRev="1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96969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7" dur="1000" autoRev="1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96969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8" dur="1000" autoRev="1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22531" grpId="0" build="p"/>
      <p:bldP spid="22531" grpI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08050"/>
            <a:ext cx="8229600" cy="5005388"/>
          </a:xfrm>
        </p:spPr>
        <p:txBody>
          <a:bodyPr/>
          <a:lstStyle/>
          <a:p>
            <a:pPr marL="571500" indent="-571500" eaLnBrk="1" hangingPunct="1">
              <a:lnSpc>
                <a:spcPct val="90000"/>
              </a:lnSpc>
              <a:buFont typeface="Arial" charset="0"/>
              <a:buNone/>
            </a:pPr>
            <a:r>
              <a:rPr lang="es-ES" altLang="es-ES" sz="3600" smtClean="0">
                <a:latin typeface="Cooper Black" pitchFamily="18" charset="0"/>
              </a:rPr>
              <a:t>3.	Con nuestro Tas sufrimos por detrás de la chapa y, con el Martillo de acabado, empezamos a golpear por los bordes de la deformación.</a:t>
            </a:r>
          </a:p>
          <a:p>
            <a:pPr marL="571500" indent="-571500" eaLnBrk="1" hangingPunct="1">
              <a:lnSpc>
                <a:spcPct val="90000"/>
              </a:lnSpc>
              <a:buFont typeface="Arial" charset="0"/>
              <a:buNone/>
            </a:pPr>
            <a:endParaRPr lang="es-ES" altLang="es-ES" sz="3600" smtClean="0">
              <a:latin typeface="Cooper Black" pitchFamily="18" charset="0"/>
            </a:endParaRPr>
          </a:p>
          <a:p>
            <a:pPr marL="571500" indent="-571500" eaLnBrk="1" hangingPunct="1">
              <a:lnSpc>
                <a:spcPct val="90000"/>
              </a:lnSpc>
              <a:buFont typeface="Arial" charset="0"/>
              <a:buNone/>
            </a:pPr>
            <a:r>
              <a:rPr lang="es-ES" altLang="es-ES" sz="3600" smtClean="0">
                <a:latin typeface="Cooper Black" pitchFamily="18" charset="0"/>
              </a:rPr>
              <a:t>4.	Golpeamos con mucha delicadeza para evitar deformar más la chapa.</a:t>
            </a:r>
          </a:p>
          <a:p>
            <a:pPr marL="571500" indent="-571500" eaLnBrk="1" hangingPunct="1">
              <a:lnSpc>
                <a:spcPct val="90000"/>
              </a:lnSpc>
              <a:buFont typeface="Wingdings" pitchFamily="2" charset="2"/>
              <a:buNone/>
            </a:pPr>
            <a:endParaRPr lang="es-ES" altLang="es-ES" smtClean="0">
              <a:latin typeface="Cooper Black" pitchFamily="18" charset="0"/>
            </a:endParaRPr>
          </a:p>
          <a:p>
            <a:pPr marL="571500" indent="-571500">
              <a:lnSpc>
                <a:spcPct val="90000"/>
              </a:lnSpc>
              <a:buFont typeface="Wingdings" pitchFamily="2" charset="2"/>
              <a:buNone/>
            </a:pPr>
            <a:endParaRPr lang="es-ES" altLang="es-ES" smtClean="0"/>
          </a:p>
        </p:txBody>
      </p:sp>
    </p:spTree>
  </p:cSld>
  <p:clrMapOvr>
    <a:masterClrMapping/>
  </p:clrMapOvr>
  <p:transition spd="med" advClick="0" advTm="1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0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18" dur="1000" autoRev="1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96969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9" dur="1000" autoRev="1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96969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0" dur="1000" autoRev="1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22" presetID="20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23" dur="1000" autoRev="1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96969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1000" autoRev="1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96969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5" dur="1000" autoRev="1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build="p"/>
      <p:bldP spid="33795" grpI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333375"/>
            <a:ext cx="4100512" cy="61912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" altLang="es-ES" sz="3600" smtClean="0">
                <a:latin typeface="Cooper Black" pitchFamily="18" charset="0"/>
              </a:rPr>
              <a:t>Si hemos tenido algún problema en la conformación, en el tipo de alargamiento de la chapa o pequeños resaltos, utilizaremos tratamientos térmicos. </a:t>
            </a:r>
          </a:p>
        </p:txBody>
      </p:sp>
      <p:pic>
        <p:nvPicPr>
          <p:cNvPr id="9220" name="2 Marcador de contenido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643438" y="1196975"/>
            <a:ext cx="4176712" cy="5327650"/>
          </a:xfrm>
        </p:spPr>
      </p:pic>
    </p:spTree>
  </p:cSld>
  <p:clrMapOvr>
    <a:masterClrMapping/>
  </p:clrMapOvr>
  <p:transition spd="med" advClick="0" advTm="1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0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12" dur="1000" autoRev="1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96969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1000" autoRev="1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96969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1000" autoRev="1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7800"/>
                            </p:stCondLst>
                            <p:childTnLst>
                              <p:par>
                                <p:cTn id="1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16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364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2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328" tmFilter="0, 0; 0.125,0.2665; 0.25,0.4; 0.375,0.465; 0.5,0.5;  0.625,0.535; 0.75,0.6; 0.875,0.7335; 1,1">
                                          <p:stCondLst>
                                            <p:cond delay="1328"/>
                                          </p:stCondLst>
                                        </p:cTn>
                                        <p:tgtEl>
                                          <p:spTgt spid="922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2648"/>
                                          </p:stCondLst>
                                        </p:cTn>
                                        <p:tgtEl>
                                          <p:spTgt spid="922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28" tmFilter="0, 0; 0.125,0.2665; 0.25,0.4; 0.375,0.465; 0.5,0.5;  0.625,0.535; 0.75,0.6; 0.875,0.7335; 1,1">
                                          <p:stCondLst>
                                            <p:cond delay="3312"/>
                                          </p:stCondLst>
                                        </p:cTn>
                                        <p:tgtEl>
                                          <p:spTgt spid="922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52">
                                          <p:stCondLst>
                                            <p:cond delay="1300"/>
                                          </p:stCondLst>
                                        </p:cTn>
                                        <p:tgtEl>
                                          <p:spTgt spid="9220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332" decel="50000">
                                          <p:stCondLst>
                                            <p:cond delay="1352"/>
                                          </p:stCondLst>
                                        </p:cTn>
                                        <p:tgtEl>
                                          <p:spTgt spid="9220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52">
                                          <p:stCondLst>
                                            <p:cond delay="2624"/>
                                          </p:stCondLst>
                                        </p:cTn>
                                        <p:tgtEl>
                                          <p:spTgt spid="9220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332" decel="50000">
                                          <p:stCondLst>
                                            <p:cond delay="2676"/>
                                          </p:stCondLst>
                                        </p:cTn>
                                        <p:tgtEl>
                                          <p:spTgt spid="9220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52">
                                          <p:stCondLst>
                                            <p:cond delay="3284"/>
                                          </p:stCondLst>
                                        </p:cTn>
                                        <p:tgtEl>
                                          <p:spTgt spid="9220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332" decel="50000">
                                          <p:stCondLst>
                                            <p:cond delay="3336"/>
                                          </p:stCondLst>
                                        </p:cTn>
                                        <p:tgtEl>
                                          <p:spTgt spid="9220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52">
                                          <p:stCondLst>
                                            <p:cond delay="3616"/>
                                          </p:stCondLst>
                                        </p:cTn>
                                        <p:tgtEl>
                                          <p:spTgt spid="9220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332" decel="50000">
                                          <p:stCondLst>
                                            <p:cond delay="3668"/>
                                          </p:stCondLst>
                                        </p:cTn>
                                        <p:tgtEl>
                                          <p:spTgt spid="9220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  <p:bldP spid="9219" grpId="1" build="p"/>
      <p:bldP spid="9220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11 Título"/>
          <p:cNvSpPr>
            <a:spLocks noGrp="1"/>
          </p:cNvSpPr>
          <p:nvPr>
            <p:ph type="title"/>
          </p:nvPr>
        </p:nvSpPr>
        <p:spPr>
          <a:xfrm>
            <a:off x="457200" y="260350"/>
            <a:ext cx="5699125" cy="1174750"/>
          </a:xfrm>
        </p:spPr>
        <p:txBody>
          <a:bodyPr/>
          <a:lstStyle/>
          <a:p>
            <a:pPr eaLnBrk="1" hangingPunct="1"/>
            <a:r>
              <a:rPr lang="es-ES" altLang="es-ES" sz="3600" i="1" u="sng" smtClean="0">
                <a:solidFill>
                  <a:srgbClr val="FF0000"/>
                </a:solidFill>
                <a:latin typeface="Berlin Sans FB Demi" pitchFamily="34" charset="0"/>
              </a:rPr>
              <a:t>Tratamiento</a:t>
            </a:r>
            <a:r>
              <a:rPr lang="es-ES" altLang="es-ES" sz="3600" smtClean="0">
                <a:solidFill>
                  <a:srgbClr val="FF0000"/>
                </a:solidFill>
                <a:latin typeface="Berlin Sans FB Demi" pitchFamily="34" charset="0"/>
              </a:rPr>
              <a:t> </a:t>
            </a:r>
            <a:r>
              <a:rPr lang="es-ES" altLang="es-ES" sz="3600" i="1" u="sng" smtClean="0">
                <a:solidFill>
                  <a:srgbClr val="FF0000"/>
                </a:solidFill>
                <a:latin typeface="Berlin Sans FB Demi" pitchFamily="34" charset="0"/>
              </a:rPr>
              <a:t>térmico.</a:t>
            </a:r>
            <a:r>
              <a:rPr lang="es-ES" altLang="es-ES" sz="4000" smtClean="0">
                <a:solidFill>
                  <a:srgbClr val="FF0000"/>
                </a:solidFill>
                <a:latin typeface="Berlin Sans FB Demi" pitchFamily="34" charset="0"/>
              </a:rPr>
              <a:t/>
            </a:r>
            <a:br>
              <a:rPr lang="es-ES" altLang="es-ES" sz="4000" smtClean="0">
                <a:solidFill>
                  <a:srgbClr val="FF0000"/>
                </a:solidFill>
                <a:latin typeface="Berlin Sans FB Demi" pitchFamily="34" charset="0"/>
              </a:rPr>
            </a:br>
            <a:endParaRPr lang="es-ES" altLang="es-ES" sz="4000" smtClean="0">
              <a:solidFill>
                <a:srgbClr val="FF0000"/>
              </a:solidFill>
              <a:latin typeface="Berlin Sans FB Demi" pitchFamily="34" charset="0"/>
            </a:endParaRPr>
          </a:p>
        </p:txBody>
      </p:sp>
      <p:pic>
        <p:nvPicPr>
          <p:cNvPr id="10243" name="13 Marcador de contenido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575050" y="1557338"/>
            <a:ext cx="5111750" cy="4751387"/>
          </a:xfrm>
        </p:spPr>
      </p:pic>
      <p:sp>
        <p:nvSpPr>
          <p:cNvPr id="10244" name="7 Marcador de texto"/>
          <p:cNvSpPr>
            <a:spLocks noGrp="1"/>
          </p:cNvSpPr>
          <p:nvPr>
            <p:ph type="body" sz="half" idx="2"/>
          </p:nvPr>
        </p:nvSpPr>
        <p:spPr>
          <a:xfrm>
            <a:off x="395288" y="1196975"/>
            <a:ext cx="3008312" cy="5400675"/>
          </a:xfrm>
        </p:spPr>
        <p:txBody>
          <a:bodyPr/>
          <a:lstStyle/>
          <a:p>
            <a:pPr eaLnBrk="1" hangingPunct="1"/>
            <a:r>
              <a:rPr lang="es-ES" altLang="es-ES" sz="3200" smtClean="0">
                <a:latin typeface="Cooper Black" pitchFamily="18" charset="0"/>
              </a:rPr>
              <a:t>Se necesita pasar un trapo húmedo para que haga un contraste con el calor de la chapa y así llegue a su estiramiento total.</a:t>
            </a:r>
          </a:p>
          <a:p>
            <a:pPr eaLnBrk="1" hangingPunct="1"/>
            <a:endParaRPr lang="es-ES" altLang="es-ES" sz="3200" smtClean="0">
              <a:latin typeface="Cooper Black" pitchFamily="18" charset="0"/>
            </a:endParaRPr>
          </a:p>
        </p:txBody>
      </p:sp>
    </p:spTree>
  </p:cSld>
  <p:clrMapOvr>
    <a:masterClrMapping/>
  </p:clrMapOvr>
  <p:transition spd="med" advClick="0" advTm="1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 tmFilter="0,0; .5, 1; 1, 1"/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2900"/>
                            </p:stCondLst>
                            <p:childTnLst>
                              <p:par>
                                <p:cTn id="2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24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24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  <p:bldP spid="10243" grpId="0" build="p"/>
      <p:bldP spid="1024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i="1" u="sng" smtClean="0">
                <a:solidFill>
                  <a:srgbClr val="FF0000"/>
                </a:solidFill>
                <a:latin typeface="Berlin Sans FB Demi" pitchFamily="34" charset="0"/>
              </a:rPr>
              <a:t>Preparación para pintura.</a:t>
            </a:r>
            <a:br>
              <a:rPr lang="es-ES" altLang="es-ES" i="1" u="sng" smtClean="0">
                <a:solidFill>
                  <a:srgbClr val="FF0000"/>
                </a:solidFill>
                <a:latin typeface="Berlin Sans FB Demi" pitchFamily="34" charset="0"/>
              </a:rPr>
            </a:br>
            <a:endParaRPr lang="es-ES" altLang="es-ES" i="1" u="sng" smtClean="0">
              <a:solidFill>
                <a:srgbClr val="FF0000"/>
              </a:solidFill>
              <a:latin typeface="Berlin Sans FB Demi" pitchFamily="34" charset="0"/>
            </a:endParaRPr>
          </a:p>
        </p:txBody>
      </p:sp>
      <p:sp>
        <p:nvSpPr>
          <p:cNvPr id="11267" name="2 Marcador de texto"/>
          <p:cNvSpPr>
            <a:spLocks noGrp="1"/>
          </p:cNvSpPr>
          <p:nvPr>
            <p:ph type="body" sz="half" idx="1"/>
          </p:nvPr>
        </p:nvSpPr>
        <p:spPr>
          <a:xfrm>
            <a:off x="250825" y="1052513"/>
            <a:ext cx="4244975" cy="54006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s-ES" altLang="es-ES" sz="2000" smtClean="0">
              <a:latin typeface="Cooper Black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s-ES" altLang="es-ES" sz="2800" smtClean="0">
                <a:latin typeface="Cooper Black" pitchFamily="18" charset="0"/>
              </a:rPr>
              <a:t>	 Es necesario desprendernos de todas las partes que no queramos que sean pintadas.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s-ES" altLang="es-ES" sz="2800" smtClean="0">
              <a:latin typeface="Cooper Black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s-ES" altLang="es-ES" sz="2800" smtClean="0">
              <a:latin typeface="Cooper Black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s-ES" altLang="es-ES" sz="2800" smtClean="0">
                <a:latin typeface="Cooper Black" pitchFamily="18" charset="0"/>
              </a:rPr>
              <a:t>	Si no se pueden quitar lo que tendremos que hacer será cubrirlas.</a:t>
            </a:r>
          </a:p>
        </p:txBody>
      </p:sp>
      <p:pic>
        <p:nvPicPr>
          <p:cNvPr id="11268" name="4 Marcador de contenido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787900" y="1628775"/>
            <a:ext cx="4173538" cy="4319588"/>
          </a:xfrm>
        </p:spPr>
      </p:pic>
    </p:spTree>
  </p:cSld>
  <p:clrMapOvr>
    <a:masterClrMapping/>
  </p:clrMapOvr>
  <p:transition spd="med" advClick="0" advTm="1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4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animClr clrSpc="rgb" dir="cw">
                                      <p:cBhvr>
                                        <p:cTn id="29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30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3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34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6" presetID="14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animClr clrSpc="rgb" dir="cw">
                                      <p:cBhvr>
                                        <p:cTn id="38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39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41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4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43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1267" grpId="0" build="p"/>
      <p:bldP spid="11267" grpId="1" build="p"/>
      <p:bldP spid="11268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i="1" u="sng" smtClean="0">
                <a:solidFill>
                  <a:srgbClr val="FF0000"/>
                </a:solidFill>
                <a:latin typeface="Berlin Sans FB Demi" pitchFamily="34" charset="0"/>
              </a:rPr>
              <a:t>Acabado de pintura.</a:t>
            </a:r>
            <a:r>
              <a:rPr lang="es-ES" altLang="es-ES" smtClean="0">
                <a:solidFill>
                  <a:srgbClr val="FF0000"/>
                </a:solidFill>
                <a:latin typeface="Bodoni MT Black"/>
              </a:rPr>
              <a:t> </a:t>
            </a:r>
            <a:br>
              <a:rPr lang="es-ES" altLang="es-ES" smtClean="0">
                <a:solidFill>
                  <a:srgbClr val="FF0000"/>
                </a:solidFill>
                <a:latin typeface="Bodoni MT Black"/>
              </a:rPr>
            </a:br>
            <a:endParaRPr lang="es-ES" altLang="es-ES" smtClean="0">
              <a:solidFill>
                <a:srgbClr val="FF0000"/>
              </a:solidFill>
              <a:latin typeface="Bodoni MT Black"/>
            </a:endParaRPr>
          </a:p>
        </p:txBody>
      </p:sp>
      <p:pic>
        <p:nvPicPr>
          <p:cNvPr id="12292" name="4 Marcador de contenido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1989138"/>
            <a:ext cx="4038600" cy="3449637"/>
          </a:xfrm>
        </p:spPr>
      </p:pic>
      <p:pic>
        <p:nvPicPr>
          <p:cNvPr id="12295" name="Picture 7" descr="IMG_3494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4648200" y="1989138"/>
            <a:ext cx="4038600" cy="3449637"/>
          </a:xfrm>
        </p:spPr>
      </p:pic>
    </p:spTree>
  </p:cSld>
  <p:clrMapOvr>
    <a:masterClrMapping/>
  </p:clrMapOvr>
  <p:transition spd="med" advClick="0" advTm="1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700"/>
                            </p:stCondLst>
                            <p:childTnLst>
                              <p:par>
                                <p:cTn id="11" presetID="3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 decel="100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3700"/>
                            </p:stCondLst>
                            <p:childTnLst>
                              <p:par>
                                <p:cTn id="20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800" decel="100000"/>
                                        <p:tgtEl>
                                          <p:spTgt spid="1229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12295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1229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1229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29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29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1229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i="1" u="sng" smtClean="0">
                <a:solidFill>
                  <a:srgbClr val="FF0000"/>
                </a:solidFill>
                <a:latin typeface="Berlin Sans FB Demi" pitchFamily="34" charset="0"/>
              </a:rPr>
              <a:t>Detalles en vinilo.</a:t>
            </a:r>
            <a:br>
              <a:rPr lang="es-ES" altLang="es-ES" i="1" u="sng" smtClean="0">
                <a:solidFill>
                  <a:srgbClr val="FF0000"/>
                </a:solidFill>
                <a:latin typeface="Berlin Sans FB Demi" pitchFamily="34" charset="0"/>
              </a:rPr>
            </a:br>
            <a:endParaRPr lang="es-ES" altLang="es-ES" i="1" u="sng" smtClean="0">
              <a:solidFill>
                <a:srgbClr val="FF0000"/>
              </a:solidFill>
              <a:latin typeface="Berlin Sans FB Demi" pitchFamily="34" charset="0"/>
            </a:endParaRPr>
          </a:p>
        </p:txBody>
      </p:sp>
      <p:sp>
        <p:nvSpPr>
          <p:cNvPr id="13315" name="2 Marcador de texto"/>
          <p:cNvSpPr>
            <a:spLocks noGrp="1"/>
          </p:cNvSpPr>
          <p:nvPr>
            <p:ph type="body" sz="half" idx="1"/>
          </p:nvPr>
        </p:nvSpPr>
        <p:spPr>
          <a:xfrm>
            <a:off x="539750" y="1125538"/>
            <a:ext cx="7138988" cy="1277937"/>
          </a:xfrm>
        </p:spPr>
        <p:txBody>
          <a:bodyPr/>
          <a:lstStyle/>
          <a:p>
            <a:pPr eaLnBrk="1" hangingPunct="1"/>
            <a:r>
              <a:rPr lang="es-ES" altLang="es-ES" sz="3200" smtClean="0">
                <a:latin typeface="Cooper Black" pitchFamily="18" charset="0"/>
              </a:rPr>
              <a:t>Después de la pintura, se pusieron los detalles en vinilo. </a:t>
            </a:r>
          </a:p>
        </p:txBody>
      </p:sp>
      <p:pic>
        <p:nvPicPr>
          <p:cNvPr id="13316" name="1 Marcador de contenido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2411413" y="2211388"/>
            <a:ext cx="4176712" cy="4457700"/>
          </a:xfrm>
        </p:spPr>
      </p:pic>
    </p:spTree>
  </p:cSld>
  <p:clrMapOvr>
    <a:masterClrMapping/>
  </p:clrMapOvr>
  <p:transition spd="med" advClick="0" advTm="1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700"/>
                            </p:stCondLst>
                            <p:childTnLst>
                              <p:par>
                                <p:cTn id="12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3700"/>
                            </p:stCondLst>
                            <p:childTnLst>
                              <p:par>
                                <p:cTn id="18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133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5" grpId="0" build="p"/>
      <p:bldP spid="13316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i="1" u="sng" smtClean="0">
                <a:solidFill>
                  <a:srgbClr val="FF0000"/>
                </a:solidFill>
                <a:latin typeface="Berlin Sans FB Demi" pitchFamily="34" charset="0"/>
              </a:rPr>
              <a:t>Imágenes colocación de vinilos.</a:t>
            </a:r>
            <a:br>
              <a:rPr lang="es-ES" altLang="es-ES" i="1" u="sng" smtClean="0">
                <a:solidFill>
                  <a:srgbClr val="FF0000"/>
                </a:solidFill>
                <a:latin typeface="Berlin Sans FB Demi" pitchFamily="34" charset="0"/>
              </a:rPr>
            </a:br>
            <a:endParaRPr lang="es-ES" altLang="es-ES" i="1" u="sng" smtClean="0">
              <a:solidFill>
                <a:srgbClr val="FF0000"/>
              </a:solidFill>
              <a:latin typeface="Berlin Sans FB Demi" pitchFamily="34" charset="0"/>
            </a:endParaRPr>
          </a:p>
        </p:txBody>
      </p:sp>
      <p:pic>
        <p:nvPicPr>
          <p:cNvPr id="14339" name="4 Marcador de contenido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1916113"/>
            <a:ext cx="4038600" cy="3524250"/>
          </a:xfrm>
        </p:spPr>
      </p:pic>
      <p:pic>
        <p:nvPicPr>
          <p:cNvPr id="14340" name="5 Marcador de contenido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648200" y="1916113"/>
            <a:ext cx="4038600" cy="3524250"/>
          </a:xfrm>
        </p:spPr>
      </p:pic>
    </p:spTree>
  </p:cSld>
  <p:clrMapOvr>
    <a:masterClrMapping/>
  </p:clrMapOvr>
  <p:transition spd="med" advClick="0" advTm="1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7600"/>
                            </p:stCondLst>
                            <p:childTnLst>
                              <p:par>
                                <p:cTn id="1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339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339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339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33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8100"/>
                            </p:stCondLst>
                            <p:childTnLst>
                              <p:par>
                                <p:cTn id="1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340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340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340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34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  <p:bldP spid="14339" grpId="0" build="p"/>
      <p:bldP spid="14340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i="1" u="sng" smtClean="0">
                <a:solidFill>
                  <a:srgbClr val="FF0000"/>
                </a:solidFill>
                <a:latin typeface="Berlin Sans FB Demi" pitchFamily="34" charset="0"/>
              </a:rPr>
              <a:t>Calibrado de luces.</a:t>
            </a:r>
          </a:p>
        </p:txBody>
      </p:sp>
      <p:pic>
        <p:nvPicPr>
          <p:cNvPr id="31750" name="Picture 6" descr="IMG_3888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 r="30188"/>
          <a:stretch>
            <a:fillRect/>
          </a:stretch>
        </p:blipFill>
        <p:spPr>
          <a:xfrm>
            <a:off x="539750" y="2216150"/>
            <a:ext cx="3455988" cy="3373438"/>
          </a:xfrm>
        </p:spPr>
      </p:pic>
      <p:pic>
        <p:nvPicPr>
          <p:cNvPr id="31751" name="Picture 7" descr="IMG_3890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356100" y="2241550"/>
            <a:ext cx="4403725" cy="3302000"/>
          </a:xfrm>
        </p:spPr>
      </p:pic>
    </p:spTree>
  </p:cSld>
  <p:clrMapOvr>
    <a:masterClrMapping/>
  </p:clrMapOvr>
  <p:transition spd="med" advClick="0" advTm="1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2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2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2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2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>
                                            <p:bg/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175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>
                                            <p:bg/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75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/>
      <p:bldP spid="31750" grpId="0" build="p"/>
      <p:bldP spid="31751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1 Título"/>
          <p:cNvSpPr>
            <a:spLocks noGrp="1"/>
          </p:cNvSpPr>
          <p:nvPr>
            <p:ph type="title"/>
          </p:nvPr>
        </p:nvSpPr>
        <p:spPr>
          <a:xfrm>
            <a:off x="31750" y="404813"/>
            <a:ext cx="7543800" cy="941387"/>
          </a:xfrm>
        </p:spPr>
        <p:txBody>
          <a:bodyPr/>
          <a:lstStyle/>
          <a:p>
            <a:r>
              <a:rPr lang="es-ES" altLang="es-ES" i="1" u="sng" smtClean="0">
                <a:solidFill>
                  <a:srgbClr val="FF0000"/>
                </a:solidFill>
                <a:latin typeface="Berlin Sans FB Demi" pitchFamily="34" charset="0"/>
              </a:rPr>
              <a:t>Retoques finales.</a:t>
            </a:r>
          </a:p>
        </p:txBody>
      </p:sp>
      <p:sp>
        <p:nvSpPr>
          <p:cNvPr id="15363" name="2 Marcador de texto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s-ES" altLang="es-ES" smtClean="0">
                <a:latin typeface="Cooper Black" pitchFamily="18" charset="0"/>
              </a:rPr>
              <a:t>Con anterioridad, fue construida una baca.</a:t>
            </a:r>
          </a:p>
          <a:p>
            <a:r>
              <a:rPr lang="es-ES" altLang="es-ES" smtClean="0">
                <a:latin typeface="Cooper Black" pitchFamily="18" charset="0"/>
              </a:rPr>
              <a:t>En está foto la vemos ya colocada en su sitio.</a:t>
            </a:r>
          </a:p>
        </p:txBody>
      </p:sp>
      <p:pic>
        <p:nvPicPr>
          <p:cNvPr id="15366" name="Picture 6" descr="IMG_3885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4500563" y="1700213"/>
            <a:ext cx="4186237" cy="4243387"/>
          </a:xfrm>
        </p:spPr>
      </p:pic>
    </p:spTree>
  </p:cSld>
  <p:clrMapOvr>
    <a:masterClrMapping/>
  </p:clrMapOvr>
  <p:transition spd="med" advClick="0" advTm="1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36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36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36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36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36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10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4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6" dur="10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  <p:bldP spid="15363" grpId="0" build="p"/>
      <p:bldP spid="15366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7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i="1" u="sng" smtClean="0">
                <a:solidFill>
                  <a:srgbClr val="FF0000"/>
                </a:solidFill>
                <a:latin typeface="Berlin Sans FB Demi" pitchFamily="34" charset="0"/>
              </a:rPr>
              <a:t>  ANTES				    DESPUÉS</a:t>
            </a:r>
          </a:p>
        </p:txBody>
      </p:sp>
      <p:pic>
        <p:nvPicPr>
          <p:cNvPr id="35845" name="Picture 5" descr="IMG_312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 l="18863" r="23618" b="13345"/>
          <a:stretch>
            <a:fillRect/>
          </a:stretch>
        </p:blipFill>
        <p:spPr>
          <a:xfrm>
            <a:off x="457200" y="1773238"/>
            <a:ext cx="4038600" cy="4319587"/>
          </a:xfrm>
        </p:spPr>
      </p:pic>
      <p:pic>
        <p:nvPicPr>
          <p:cNvPr id="35849" name="Picture 9" descr="IMG_3887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 l="10612"/>
          <a:stretch>
            <a:fillRect/>
          </a:stretch>
        </p:blipFill>
        <p:spPr>
          <a:xfrm>
            <a:off x="4859338" y="1773238"/>
            <a:ext cx="3827462" cy="4319587"/>
          </a:xfrm>
        </p:spPr>
      </p:pic>
    </p:spTree>
  </p:cSld>
  <p:clrMapOvr>
    <a:masterClrMapping/>
  </p:clrMapOvr>
  <p:transition spd="med" advClick="0" advTm="1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8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584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584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5845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84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5849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849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5849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584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7" grpId="0"/>
      <p:bldP spid="35845" grpId="0" build="p"/>
      <p:bldP spid="35849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1 Imagen"/>
          <p:cNvPicPr>
            <a:picLocks noChangeAspect="1"/>
          </p:cNvPicPr>
          <p:nvPr/>
        </p:nvPicPr>
        <p:blipFill>
          <a:blip r:embed="rId2"/>
          <a:srcRect t="4043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s-ES" altLang="es-ES" i="1" u="sng" dirty="0" smtClean="0">
                <a:solidFill>
                  <a:schemeClr val="accent4">
                    <a:lumMod val="10000"/>
                  </a:schemeClr>
                </a:solidFill>
                <a:latin typeface="Berlin Sans FB Demi" pitchFamily="34" charset="0"/>
              </a:rPr>
              <a:t>Trabajo Realizado por los alumnos de carrocería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557338"/>
            <a:ext cx="8496300" cy="4554537"/>
          </a:xfrm>
          <a:extLst>
            <a:ext uri="{91240B29-F687-4F45-9708-019B960494DF}"/>
          </a:extLst>
        </p:spPr>
        <p:txBody>
          <a:bodyPr/>
          <a:lstStyle/>
          <a:p>
            <a:pPr marL="0" indent="0" algn="ctr">
              <a:buFont typeface="Wingdings" pitchFamily="2" charset="2"/>
              <a:buNone/>
              <a:defRPr/>
            </a:pPr>
            <a:r>
              <a:rPr lang="es-ES" altLang="es-ES" sz="4000" b="1" dirty="0" smtClean="0">
                <a:solidFill>
                  <a:srgbClr val="00B0F0"/>
                </a:solidFill>
              </a:rPr>
              <a:t>Primer Grupo</a:t>
            </a:r>
          </a:p>
          <a:p>
            <a:pPr marL="0" indent="0" algn="ctr">
              <a:buFont typeface="Wingdings" pitchFamily="2" charset="2"/>
              <a:buNone/>
              <a:defRPr/>
            </a:pPr>
            <a:r>
              <a:rPr lang="es-ES" altLang="es-ES" sz="4000" b="1" dirty="0" smtClean="0">
                <a:solidFill>
                  <a:srgbClr val="00B0F0"/>
                </a:solidFill>
              </a:rPr>
              <a:t>Carlos Cano de Pablo</a:t>
            </a:r>
          </a:p>
          <a:p>
            <a:pPr marL="0" indent="0" algn="ctr">
              <a:buFont typeface="Wingdings" pitchFamily="2" charset="2"/>
              <a:buNone/>
              <a:defRPr/>
            </a:pPr>
            <a:endParaRPr lang="es-ES" altLang="es-ES" sz="4000" b="1" dirty="0" smtClean="0">
              <a:solidFill>
                <a:srgbClr val="00B0F0"/>
              </a:solidFill>
            </a:endParaRPr>
          </a:p>
          <a:p>
            <a:pPr marL="0" indent="0" algn="ctr">
              <a:buFont typeface="Wingdings" pitchFamily="2" charset="2"/>
              <a:buNone/>
              <a:defRPr/>
            </a:pPr>
            <a:r>
              <a:rPr lang="es-ES" altLang="es-ES" sz="4000" b="1" dirty="0" smtClean="0">
                <a:solidFill>
                  <a:srgbClr val="00B0F0"/>
                </a:solidFill>
              </a:rPr>
              <a:t>Juan Carlos Fernández Prieto</a:t>
            </a:r>
            <a:endParaRPr lang="es-ES" altLang="es-ES" sz="4000" b="1" dirty="0">
              <a:solidFill>
                <a:srgbClr val="00B0F0"/>
              </a:solidFill>
            </a:endParaRPr>
          </a:p>
          <a:p>
            <a:pPr marL="0" indent="0" algn="ctr">
              <a:buFont typeface="Wingdings" pitchFamily="2" charset="2"/>
              <a:buNone/>
              <a:defRPr/>
            </a:pPr>
            <a:endParaRPr lang="es-ES" altLang="es-ES" sz="4000" b="1" dirty="0" smtClean="0">
              <a:solidFill>
                <a:srgbClr val="00CC00"/>
              </a:solidFill>
            </a:endParaRPr>
          </a:p>
          <a:p>
            <a:pPr marL="0" indent="0" algn="ctr">
              <a:buFont typeface="Wingdings" pitchFamily="2" charset="2"/>
              <a:buNone/>
              <a:defRPr/>
            </a:pPr>
            <a:endParaRPr lang="es-ES" altLang="es-ES" sz="4000" b="1" dirty="0" smtClean="0">
              <a:solidFill>
                <a:schemeClr val="bg2">
                  <a:lumMod val="90000"/>
                  <a:lumOff val="10000"/>
                </a:schemeClr>
              </a:solidFill>
            </a:endParaRPr>
          </a:p>
        </p:txBody>
      </p:sp>
    </p:spTree>
  </p:cSld>
  <p:clrMapOvr>
    <a:masterClrMapping/>
  </p:clrMapOvr>
  <p:transition spd="med" advClick="0" advTm="1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0" fill="hold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0" fill="hold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5000" fill="hold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0" fill="hold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0" fill="hold"/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0" fill="hold"/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2" grpId="0"/>
    </p:bldLst>
  </p:timing>
</p:sld>
</file>

<file path=ppt/theme/theme1.xml><?xml version="1.0" encoding="utf-8"?>
<a:theme xmlns:a="http://schemas.openxmlformats.org/drawingml/2006/main" name="Red">
  <a:themeElements>
    <a:clrScheme name="Red 6">
      <a:dk1>
        <a:srgbClr val="808080"/>
      </a:dk1>
      <a:lt1>
        <a:srgbClr val="FFFFFF"/>
      </a:lt1>
      <a:dk2>
        <a:srgbClr val="30054B"/>
      </a:dk2>
      <a:lt2>
        <a:srgbClr val="FFFFFF"/>
      </a:lt2>
      <a:accent1>
        <a:srgbClr val="797B9B"/>
      </a:accent1>
      <a:accent2>
        <a:srgbClr val="6B4FB1"/>
      </a:accent2>
      <a:accent3>
        <a:srgbClr val="ADAAB1"/>
      </a:accent3>
      <a:accent4>
        <a:srgbClr val="DADADA"/>
      </a:accent4>
      <a:accent5>
        <a:srgbClr val="BEBFCB"/>
      </a:accent5>
      <a:accent6>
        <a:srgbClr val="6047A0"/>
      </a:accent6>
      <a:hlink>
        <a:srgbClr val="7AACCE"/>
      </a:hlink>
      <a:folHlink>
        <a:srgbClr val="D8D8EC"/>
      </a:folHlink>
    </a:clrScheme>
    <a:fontScheme name="Re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Red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d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d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d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d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d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d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d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d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d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637</TotalTime>
  <Words>298</Words>
  <Application>Microsoft Office PowerPoint</Application>
  <PresentationFormat>Presentación en pantalla (4:3)</PresentationFormat>
  <Paragraphs>69</Paragraphs>
  <Slides>17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Plantilla de diseño</vt:lpstr>
      </vt:variant>
      <vt:variant>
        <vt:i4>2</vt:i4>
      </vt:variant>
      <vt:variant>
        <vt:lpstr>Títulos de diapositiva</vt:lpstr>
      </vt:variant>
      <vt:variant>
        <vt:i4>17</vt:i4>
      </vt:variant>
    </vt:vector>
  </HeadingPairs>
  <TitlesOfParts>
    <vt:vector size="25" baseType="lpstr">
      <vt:lpstr>Arial</vt:lpstr>
      <vt:lpstr>Wingdings</vt:lpstr>
      <vt:lpstr>Calibri</vt:lpstr>
      <vt:lpstr>Cooper Black</vt:lpstr>
      <vt:lpstr>Berlin Sans FB Demi</vt:lpstr>
      <vt:lpstr>Bodoni MT Black</vt:lpstr>
      <vt:lpstr>Red</vt:lpstr>
      <vt:lpstr>Red</vt:lpstr>
      <vt:lpstr>Renault 4 furgoneta </vt:lpstr>
      <vt:lpstr>Índice:</vt:lpstr>
      <vt:lpstr>Introducción. </vt:lpstr>
      <vt:lpstr>Primeros pasos a seguir. </vt:lpstr>
      <vt:lpstr>Diapositiva 5</vt:lpstr>
      <vt:lpstr>Pasos a seguir. </vt:lpstr>
      <vt:lpstr>Diapositiva 7</vt:lpstr>
      <vt:lpstr>Diapositiva 8</vt:lpstr>
      <vt:lpstr>Tratamiento térmico. </vt:lpstr>
      <vt:lpstr>Preparación para pintura. </vt:lpstr>
      <vt:lpstr>Acabado de pintura.  </vt:lpstr>
      <vt:lpstr>Detalles en vinilo. </vt:lpstr>
      <vt:lpstr>Imágenes colocación de vinilos. </vt:lpstr>
      <vt:lpstr>Calibrado de luces.</vt:lpstr>
      <vt:lpstr>Retoques finales.</vt:lpstr>
      <vt:lpstr>  ANTES        DESPUÉS</vt:lpstr>
      <vt:lpstr>Trabajo Realizado por los alumnos de carrocería</vt:lpstr>
    </vt:vector>
  </TitlesOfParts>
  <Company>The houze!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Renault 4 furgoneta</dc:title>
  <dc:creator>sergio</dc:creator>
  <cp:lastModifiedBy>sergio</cp:lastModifiedBy>
  <cp:revision>50</cp:revision>
  <dcterms:created xsi:type="dcterms:W3CDTF">2014-03-12T19:37:30Z</dcterms:created>
  <dcterms:modified xsi:type="dcterms:W3CDTF">2014-03-16T21:16:59Z</dcterms:modified>
</cp:coreProperties>
</file>