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6" r:id="rId2"/>
    <p:sldId id="263" r:id="rId3"/>
    <p:sldId id="262" r:id="rId4"/>
    <p:sldId id="257" r:id="rId5"/>
    <p:sldId id="299" r:id="rId6"/>
    <p:sldId id="300" r:id="rId7"/>
    <p:sldId id="301" r:id="rId8"/>
    <p:sldId id="302" r:id="rId9"/>
    <p:sldId id="307" r:id="rId10"/>
    <p:sldId id="258" r:id="rId11"/>
    <p:sldId id="284" r:id="rId12"/>
    <p:sldId id="286" r:id="rId13"/>
    <p:sldId id="287" r:id="rId14"/>
    <p:sldId id="288" r:id="rId15"/>
    <p:sldId id="289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59" r:id="rId25"/>
    <p:sldId id="260" r:id="rId26"/>
    <p:sldId id="264" r:id="rId27"/>
    <p:sldId id="275" r:id="rId28"/>
    <p:sldId id="274" r:id="rId29"/>
    <p:sldId id="267" r:id="rId30"/>
    <p:sldId id="268" r:id="rId31"/>
    <p:sldId id="269" r:id="rId32"/>
    <p:sldId id="270" r:id="rId33"/>
    <p:sldId id="271" r:id="rId34"/>
    <p:sldId id="272" r:id="rId35"/>
    <p:sldId id="276" r:id="rId36"/>
    <p:sldId id="277" r:id="rId37"/>
    <p:sldId id="282" r:id="rId38"/>
    <p:sldId id="278" r:id="rId39"/>
    <p:sldId id="279" r:id="rId40"/>
    <p:sldId id="280" r:id="rId41"/>
    <p:sldId id="281" r:id="rId42"/>
    <p:sldId id="303" r:id="rId43"/>
    <p:sldId id="304" r:id="rId44"/>
    <p:sldId id="305" r:id="rId4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284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FEC82-9EB5-4729-9B74-908E65010C15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E7979-6817-4EE5-9A9D-AC4DA7FF8DA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E7979-6817-4EE5-9A9D-AC4DA7FF8DA9}" type="slidenum">
              <a:rPr lang="es-ES" smtClean="0"/>
              <a:pPr/>
              <a:t>44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B46DF-B020-401A-A4C5-11F946DE8C62}" type="datetimeFigureOut">
              <a:rPr lang="es-ES" smtClean="0"/>
              <a:pPr/>
              <a:t>12/03/2010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38922-D7AF-4334-9DB8-A05378F3DD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El arranque por manivela.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La dinamo.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Vehículo agrícola con dinamo.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La batería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solidFill>
                  <a:srgbClr val="FF0000"/>
                </a:solidFill>
              </a:rPr>
              <a:t>Desconectador</a:t>
            </a:r>
            <a:r>
              <a:rPr lang="es-ES" dirty="0" smtClean="0">
                <a:solidFill>
                  <a:srgbClr val="FF0000"/>
                </a:solidFill>
              </a:rPr>
              <a:t> de batería.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Batería de 6 voltios.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Conexión a 24 voltios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Batería en carga.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El alternador.</a:t>
            </a:r>
            <a:br>
              <a:rPr lang="es-ES" dirty="0" smtClean="0">
                <a:solidFill>
                  <a:srgbClr val="FF0000"/>
                </a:solidFill>
              </a:rPr>
            </a:b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Desmontaje de un alternador.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Extracción del </a:t>
            </a:r>
            <a:r>
              <a:rPr lang="es-ES" dirty="0" err="1" smtClean="0">
                <a:solidFill>
                  <a:srgbClr val="FF0000"/>
                </a:solidFill>
              </a:rPr>
              <a:t>portaescobillas</a:t>
            </a:r>
            <a:r>
              <a:rPr lang="es-ES" dirty="0" smtClean="0">
                <a:solidFill>
                  <a:srgbClr val="FF0000"/>
                </a:solidFill>
              </a:rPr>
              <a:t>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Extracción de la polea.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Extracción del ventilador.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quitan los tornillos de sujeción de la carcasa delantera y trasera.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retira la carcasa trasera junto con el inducido.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separa el rotor de la carcasa delantera.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Extracción del inducido junto al puente rectificador de la carcasa.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Desoldar el inducido del puente rectificador.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Verificación de los diodos del puente rectificador.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Comprobación de la continuidad entre los anillos </a:t>
            </a:r>
            <a:r>
              <a:rPr lang="es-ES" dirty="0" err="1" smtClean="0">
                <a:solidFill>
                  <a:srgbClr val="FF0000"/>
                </a:solidFill>
              </a:rPr>
              <a:t>rozantes</a:t>
            </a:r>
            <a:r>
              <a:rPr lang="es-ES" dirty="0" smtClean="0">
                <a:solidFill>
                  <a:srgbClr val="FF0000"/>
                </a:solidFill>
              </a:rPr>
              <a:t>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3578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Comprobación de la continuidad entre las fases.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429264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Montaje del alternador.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Vehículo con alternador.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El motor de arranque.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Desmontaje de un motor de arranque con inducido deslizante.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5929330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Extracción de la tapa del relé.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Comprobación del aislamiento entre la excitación del relé y masa. 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62865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Extracción del piñón.</a:t>
            </a:r>
            <a:br>
              <a:rPr lang="es-ES" dirty="0" smtClean="0">
                <a:solidFill>
                  <a:srgbClr val="FF0000"/>
                </a:solidFill>
              </a:rPr>
            </a:b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Retirar la carcasa delantera.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6000768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Sacar la empaquetadura de discos.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6000768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Retirar las escobillas.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desenchufan las conexiones y se extrae el inducido.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Verificar la resistencia interna de las placas inductoras.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Comprobar la resistencia entre las placas inductoras.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comprueba el aislamiento a masa de cada una de las placas.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Se separa el inducido del relé.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Limpieza de las delgas del inducido de posibles restos de carboncillo.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comprueba la resistencia interna del bobinado.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Se comprueba que no existe cortocircuito entre espiras.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Por último se vuelve a montar el motor de arranque sustituyendo las piezas en mal estado.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285728"/>
            <a:ext cx="7772400" cy="1362075"/>
          </a:xfrm>
        </p:spPr>
        <p:txBody>
          <a:bodyPr/>
          <a:lstStyle/>
          <a:p>
            <a:pPr algn="ctr"/>
            <a:r>
              <a:rPr lang="es-ES" dirty="0" err="1" smtClean="0">
                <a:solidFill>
                  <a:srgbClr val="FF0000"/>
                </a:solidFill>
              </a:rPr>
              <a:t>Start</a:t>
            </a:r>
            <a:r>
              <a:rPr lang="es-ES" dirty="0" smtClean="0">
                <a:solidFill>
                  <a:srgbClr val="FF0000"/>
                </a:solidFill>
              </a:rPr>
              <a:t>-stop.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14348" y="5143512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s-ES" sz="4000" dirty="0" smtClean="0">
                <a:solidFill>
                  <a:srgbClr val="FF0000"/>
                </a:solidFill>
              </a:rPr>
              <a:t>Botón de </a:t>
            </a:r>
            <a:r>
              <a:rPr lang="es-ES" sz="4000" dirty="0" err="1" smtClean="0">
                <a:solidFill>
                  <a:srgbClr val="FF0000"/>
                </a:solidFill>
              </a:rPr>
              <a:t>start</a:t>
            </a:r>
            <a:r>
              <a:rPr lang="es-ES" sz="4000" dirty="0" smtClean="0">
                <a:solidFill>
                  <a:srgbClr val="FF0000"/>
                </a:solidFill>
              </a:rPr>
              <a:t>-stop.</a:t>
            </a:r>
            <a:endParaRPr lang="es-E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Modulo hibrido de Mercedes </a:t>
            </a:r>
            <a:r>
              <a:rPr lang="es-ES" dirty="0" err="1" smtClean="0">
                <a:solidFill>
                  <a:srgbClr val="FF0000"/>
                </a:solidFill>
              </a:rPr>
              <a:t>Benz</a:t>
            </a:r>
            <a:r>
              <a:rPr lang="es-ES" dirty="0" smtClean="0">
                <a:solidFill>
                  <a:srgbClr val="FF0000"/>
                </a:solidFill>
              </a:rPr>
              <a:t> S400.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Vehículo con dispositivo </a:t>
            </a:r>
            <a:r>
              <a:rPr lang="es-ES" dirty="0" err="1" smtClean="0">
                <a:solidFill>
                  <a:srgbClr val="FF0000"/>
                </a:solidFill>
              </a:rPr>
              <a:t>Start</a:t>
            </a:r>
            <a:r>
              <a:rPr lang="es-ES" dirty="0" smtClean="0">
                <a:solidFill>
                  <a:srgbClr val="FF0000"/>
                </a:solidFill>
              </a:rPr>
              <a:t>-stop.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345</Words>
  <Application>Microsoft Office PowerPoint</Application>
  <PresentationFormat>Presentación en pantalla (4:3)</PresentationFormat>
  <Paragraphs>88</Paragraphs>
  <Slides>44</Slides>
  <Notes>44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Tema de Office</vt:lpstr>
      <vt:lpstr>Diapositiva 1</vt:lpstr>
      <vt:lpstr>El arranque por manivela.</vt:lpstr>
      <vt:lpstr>La dinamo. </vt:lpstr>
      <vt:lpstr>Vehículo agrícola con dinamo.</vt:lpstr>
      <vt:lpstr>La batería.</vt:lpstr>
      <vt:lpstr>Desconectador de batería.</vt:lpstr>
      <vt:lpstr>Batería de 6 voltios.</vt:lpstr>
      <vt:lpstr>Conexión a 24 voltios.</vt:lpstr>
      <vt:lpstr>Batería en carga.</vt:lpstr>
      <vt:lpstr>El alternador. </vt:lpstr>
      <vt:lpstr>Desmontaje de un alternador.</vt:lpstr>
      <vt:lpstr>Extracción del portaescobillas.</vt:lpstr>
      <vt:lpstr>Extracción de la polea.</vt:lpstr>
      <vt:lpstr>Extracción del ventilador.</vt:lpstr>
      <vt:lpstr>Se quitan los tornillos de sujeción de la carcasa delantera y trasera.</vt:lpstr>
      <vt:lpstr>Se retira la carcasa trasera junto con el inducido.</vt:lpstr>
      <vt:lpstr>Se separa el rotor de la carcasa delantera.</vt:lpstr>
      <vt:lpstr>Extracción del inducido junto al puente rectificador de la carcasa.</vt:lpstr>
      <vt:lpstr>Desoldar el inducido del puente rectificador.</vt:lpstr>
      <vt:lpstr>Verificación de los diodos del puente rectificador.</vt:lpstr>
      <vt:lpstr>Comprobación de la continuidad entre los anillos rozantes.</vt:lpstr>
      <vt:lpstr>Comprobación de la continuidad entre las fases.</vt:lpstr>
      <vt:lpstr>Montaje del alternador.</vt:lpstr>
      <vt:lpstr>Vehículo con alternador.</vt:lpstr>
      <vt:lpstr>El motor de arranque.</vt:lpstr>
      <vt:lpstr>Desmontaje de un motor de arranque con inducido deslizante. </vt:lpstr>
      <vt:lpstr>Extracción de la tapa del relé.</vt:lpstr>
      <vt:lpstr>Comprobación del aislamiento entre la excitación del relé y masa. </vt:lpstr>
      <vt:lpstr>Extracción del piñón. </vt:lpstr>
      <vt:lpstr>Retirar la carcasa delantera.</vt:lpstr>
      <vt:lpstr>Sacar la empaquetadura de discos.</vt:lpstr>
      <vt:lpstr>Retirar las escobillas.</vt:lpstr>
      <vt:lpstr>Se desenchufan las conexiones y se extrae el inducido.</vt:lpstr>
      <vt:lpstr>Verificar la resistencia interna de las placas inductoras.</vt:lpstr>
      <vt:lpstr>Comprobar la resistencia entre las placas inductoras.</vt:lpstr>
      <vt:lpstr>Se comprueba el aislamiento a masa de cada una de las placas.</vt:lpstr>
      <vt:lpstr>Se separa el inducido del relé.</vt:lpstr>
      <vt:lpstr>Limpieza de las delgas del inducido de posibles restos de carboncillo.</vt:lpstr>
      <vt:lpstr>Se comprueba la resistencia interna del bobinado.</vt:lpstr>
      <vt:lpstr>Se comprueba que no existe cortocircuito entre espiras.</vt:lpstr>
      <vt:lpstr>Por último se vuelve a montar el motor de arranque sustituyendo las piezas en mal estado.</vt:lpstr>
      <vt:lpstr>Start-stop.</vt:lpstr>
      <vt:lpstr>Modulo hibrido de Mercedes Benz S400.</vt:lpstr>
      <vt:lpstr>Vehículo con dispositivo Start-stop.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de carga y arranque.</dc:title>
  <dc:creator>Salva</dc:creator>
  <cp:lastModifiedBy>Adrián</cp:lastModifiedBy>
  <cp:revision>33</cp:revision>
  <dcterms:created xsi:type="dcterms:W3CDTF">2010-03-10T19:25:32Z</dcterms:created>
  <dcterms:modified xsi:type="dcterms:W3CDTF">2010-03-12T12:37:01Z</dcterms:modified>
</cp:coreProperties>
</file>