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handoutMasterIdLst>
    <p:handoutMasterId r:id="rId20"/>
  </p:handout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7" r:id="rId14"/>
    <p:sldId id="269" r:id="rId15"/>
    <p:sldId id="270" r:id="rId16"/>
    <p:sldId id="271" r:id="rId17"/>
    <p:sldId id="272" r:id="rId18"/>
  </p:sldIdLst>
  <p:sldSz cx="10080625" cy="7559675" type="screen4x3"/>
  <p:notesSz cx="7559675" cy="10691813"/>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sin título" id="{B25826A8-2812-43B9-B9DF-EE764D9F79AC}">
          <p14:sldIdLst>
            <p14:sldId id="256"/>
            <p14:sldId id="257"/>
            <p14:sldId id="258"/>
            <p14:sldId id="259"/>
            <p14:sldId id="260"/>
            <p14:sldId id="261"/>
            <p14:sldId id="262"/>
            <p14:sldId id="263"/>
            <p14:sldId id="264"/>
            <p14:sldId id="265"/>
            <p14:sldId id="266"/>
            <p14:sldId id="268"/>
            <p14:sldId id="267"/>
            <p14:sldId id="269"/>
            <p14:sldId id="270"/>
            <p14:sldId id="271"/>
            <p14:sldId id="27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1068" y="-90"/>
      </p:cViewPr>
      <p:guideLst>
        <p:guide orient="horz" pos="2381"/>
        <p:guide pos="317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1 Marcador de encabezado"/>
          <p:cNvSpPr txBox="1">
            <a:spLocks noGrp="1"/>
          </p:cNvSpPr>
          <p:nvPr>
            <p:ph type="hdr" sz="quarter"/>
          </p:nvPr>
        </p:nvSpPr>
        <p:spPr>
          <a:xfrm>
            <a:off x="0" y="0"/>
            <a:ext cx="3280320" cy="534240"/>
          </a:xfrm>
          <a:prstGeom prst="rect">
            <a:avLst/>
          </a:prstGeom>
          <a:noFill/>
          <a:ln>
            <a:noFill/>
          </a:ln>
        </p:spPr>
        <p:txBody>
          <a:bodyPr vert="horz" wrap="none" lIns="90000" tIns="45000" rIns="90000" bIns="45000" anchorCtr="0" compatLnSpc="0"/>
          <a:lstStyle/>
          <a:p>
            <a:pPr marL="0" marR="0" lvl="0" indent="0" rtl="0" hangingPunct="0">
              <a:lnSpc>
                <a:spcPct val="100000"/>
              </a:lnSpc>
              <a:spcBef>
                <a:spcPts val="0"/>
              </a:spcBef>
              <a:spcAft>
                <a:spcPts val="0"/>
              </a:spcAft>
              <a:buNone/>
              <a:tabLst/>
              <a:defRPr sz="1400"/>
            </a:pPr>
            <a:endParaRPr lang="es-ES" sz="1400" b="0" i="0" u="none" strike="noStrike" kern="1200">
              <a:ln>
                <a:noFill/>
              </a:ln>
              <a:latin typeface="Liberation Sans" pitchFamily="18"/>
              <a:ea typeface="WenQuanYi Micro Hei" pitchFamily="2"/>
              <a:cs typeface="Lohit Hindi" pitchFamily="2"/>
            </a:endParaRPr>
          </a:p>
        </p:txBody>
      </p:sp>
      <p:sp>
        <p:nvSpPr>
          <p:cNvPr id="3" name="2 Marcador de fecha"/>
          <p:cNvSpPr txBox="1">
            <a:spLocks noGrp="1"/>
          </p:cNvSpPr>
          <p:nvPr>
            <p:ph type="dt" sz="quarter" idx="1"/>
          </p:nvPr>
        </p:nvSpPr>
        <p:spPr>
          <a:xfrm>
            <a:off x="4279320" y="0"/>
            <a:ext cx="3280320" cy="534240"/>
          </a:xfrm>
          <a:prstGeom prst="rect">
            <a:avLst/>
          </a:prstGeom>
          <a:noFill/>
          <a:ln>
            <a:noFill/>
          </a:ln>
        </p:spPr>
        <p:txBody>
          <a:bodyPr vert="horz" wrap="none" lIns="90000" tIns="45000" rIns="90000" bIns="45000" anchorCtr="0" compatLnSpc="0"/>
          <a:lstStyle/>
          <a:p>
            <a:pPr marL="0" marR="0" lvl="0" indent="0" algn="r" rtl="0" hangingPunct="0">
              <a:lnSpc>
                <a:spcPct val="100000"/>
              </a:lnSpc>
              <a:spcBef>
                <a:spcPts val="0"/>
              </a:spcBef>
              <a:spcAft>
                <a:spcPts val="0"/>
              </a:spcAft>
              <a:buNone/>
              <a:tabLst/>
              <a:defRPr sz="1400"/>
            </a:pPr>
            <a:endParaRPr lang="es-ES" sz="1400" b="0" i="0" u="none" strike="noStrike" kern="1200">
              <a:ln>
                <a:noFill/>
              </a:ln>
              <a:latin typeface="Liberation Sans" pitchFamily="18"/>
              <a:ea typeface="WenQuanYi Micro Hei" pitchFamily="2"/>
              <a:cs typeface="Lohit Hindi" pitchFamily="2"/>
            </a:endParaRPr>
          </a:p>
        </p:txBody>
      </p:sp>
      <p:sp>
        <p:nvSpPr>
          <p:cNvPr id="4" name="3 Marcador de pie de página"/>
          <p:cNvSpPr txBox="1">
            <a:spLocks noGrp="1"/>
          </p:cNvSpPr>
          <p:nvPr>
            <p:ph type="ftr" sz="quarter" idx="2"/>
          </p:nvPr>
        </p:nvSpPr>
        <p:spPr>
          <a:xfrm>
            <a:off x="0" y="10157400"/>
            <a:ext cx="3280320" cy="534240"/>
          </a:xfrm>
          <a:prstGeom prst="rect">
            <a:avLst/>
          </a:prstGeom>
          <a:noFill/>
          <a:ln>
            <a:noFill/>
          </a:ln>
        </p:spPr>
        <p:txBody>
          <a:bodyPr vert="horz" wrap="none" lIns="90000" tIns="45000" rIns="90000" bIns="45000" anchor="b" anchorCtr="0" compatLnSpc="0"/>
          <a:lstStyle/>
          <a:p>
            <a:pPr marL="0" marR="0" lvl="0" indent="0" rtl="0" hangingPunct="0">
              <a:lnSpc>
                <a:spcPct val="100000"/>
              </a:lnSpc>
              <a:spcBef>
                <a:spcPts val="0"/>
              </a:spcBef>
              <a:spcAft>
                <a:spcPts val="0"/>
              </a:spcAft>
              <a:buNone/>
              <a:tabLst/>
              <a:defRPr sz="1400"/>
            </a:pPr>
            <a:endParaRPr lang="es-ES" sz="1400" b="0" i="0" u="none" strike="noStrike" kern="1200">
              <a:ln>
                <a:noFill/>
              </a:ln>
              <a:latin typeface="Liberation Sans" pitchFamily="18"/>
              <a:ea typeface="WenQuanYi Micro Hei" pitchFamily="2"/>
              <a:cs typeface="Lohit Hindi" pitchFamily="2"/>
            </a:endParaRPr>
          </a:p>
        </p:txBody>
      </p:sp>
      <p:sp>
        <p:nvSpPr>
          <p:cNvPr id="5" name="4 Marcador de número de diapositiva"/>
          <p:cNvSpPr txBox="1">
            <a:spLocks noGrp="1"/>
          </p:cNvSpPr>
          <p:nvPr>
            <p:ph type="sldNum" sz="quarter" idx="3"/>
          </p:nvPr>
        </p:nvSpPr>
        <p:spPr>
          <a:xfrm>
            <a:off x="4279320" y="10157400"/>
            <a:ext cx="3280320" cy="534240"/>
          </a:xfrm>
          <a:prstGeom prst="rect">
            <a:avLst/>
          </a:prstGeom>
          <a:noFill/>
          <a:ln>
            <a:noFill/>
          </a:ln>
        </p:spPr>
        <p:txBody>
          <a:bodyPr vert="horz" wrap="none" lIns="90000" tIns="45000" rIns="90000" bIns="45000" anchor="b" anchorCtr="0" compatLnSpc="0"/>
          <a:lstStyle/>
          <a:p>
            <a:pPr marL="0" marR="0" lvl="0" indent="0" algn="r" rtl="0" hangingPunct="0">
              <a:lnSpc>
                <a:spcPct val="100000"/>
              </a:lnSpc>
              <a:spcBef>
                <a:spcPts val="0"/>
              </a:spcBef>
              <a:spcAft>
                <a:spcPts val="0"/>
              </a:spcAft>
              <a:buNone/>
              <a:tabLst/>
              <a:defRPr sz="1400"/>
            </a:pPr>
            <a:fld id="{6A3AA519-3721-4049-B670-178EB7DA0E3C}" type="slidenum">
              <a:t>‹Nº›</a:t>
            </a:fld>
            <a:endParaRPr lang="es-ES" sz="1400" b="0" i="0" u="none" strike="noStrike" kern="1200">
              <a:ln>
                <a:noFill/>
              </a:ln>
              <a:latin typeface="Liberation Sans" pitchFamily="18"/>
              <a:ea typeface="WenQuanYi Micro Hei" pitchFamily="2"/>
              <a:cs typeface="Lohit Hindi" pitchFamily="2"/>
            </a:endParaRPr>
          </a:p>
        </p:txBody>
      </p:sp>
    </p:spTree>
    <p:extLst>
      <p:ext uri="{BB962C8B-B14F-4D97-AF65-F5344CB8AC3E}">
        <p14:creationId xmlns:p14="http://schemas.microsoft.com/office/powerpoint/2010/main" val="9934032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idx="2"/>
          </p:nvPr>
        </p:nvSpPr>
        <p:spPr>
          <a:xfrm>
            <a:off x="1107000" y="812520"/>
            <a:ext cx="5345280" cy="4008600"/>
          </a:xfrm>
          <a:prstGeom prst="rect">
            <a:avLst/>
          </a:prstGeom>
          <a:noFill/>
          <a:ln>
            <a:noFill/>
            <a:prstDash val="solid"/>
          </a:ln>
        </p:spPr>
      </p:sp>
      <p:sp>
        <p:nvSpPr>
          <p:cNvPr id="3" name="2 Marcador de notas"/>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es-ES"/>
          </a:p>
        </p:txBody>
      </p:sp>
      <p:sp>
        <p:nvSpPr>
          <p:cNvPr id="4" name="3 Marcador de encabezado"/>
          <p:cNvSpPr txBox="1">
            <a:spLocks noGrp="1"/>
          </p:cNvSpPr>
          <p:nvPr>
            <p:ph type="hdr" sz="quarter"/>
          </p:nvPr>
        </p:nvSpPr>
        <p:spPr>
          <a:xfrm>
            <a:off x="0" y="0"/>
            <a:ext cx="3280320" cy="534240"/>
          </a:xfrm>
          <a:prstGeom prst="rect">
            <a:avLst/>
          </a:prstGeom>
          <a:noFill/>
          <a:ln>
            <a:noFill/>
          </a:ln>
        </p:spPr>
        <p:txBody>
          <a:bodyPr lIns="0" tIns="0" rIns="0" bIns="0" anchorCtr="0"/>
          <a:lstStyle>
            <a:lvl1pPr lvl="0" rtl="0" hangingPunct="0">
              <a:buNone/>
              <a:tabLst/>
              <a:defRPr lang="es-ES" sz="1400" kern="1200">
                <a:latin typeface="Liberation Serif" pitchFamily="18"/>
                <a:ea typeface="DejaVu Sans" pitchFamily="2"/>
                <a:cs typeface="DejaVu Sans" pitchFamily="2"/>
              </a:defRPr>
            </a:lvl1pPr>
          </a:lstStyle>
          <a:p>
            <a:pPr lvl="0"/>
            <a:endParaRPr lang="es-ES"/>
          </a:p>
        </p:txBody>
      </p:sp>
      <p:sp>
        <p:nvSpPr>
          <p:cNvPr id="5" name="4 Marcador de fecha"/>
          <p:cNvSpPr txBox="1">
            <a:spLocks noGrp="1"/>
          </p:cNvSpPr>
          <p:nvPr>
            <p:ph type="dt" idx="1"/>
          </p:nvPr>
        </p:nvSpPr>
        <p:spPr>
          <a:xfrm>
            <a:off x="4279320" y="0"/>
            <a:ext cx="3280320" cy="534240"/>
          </a:xfrm>
          <a:prstGeom prst="rect">
            <a:avLst/>
          </a:prstGeom>
          <a:noFill/>
          <a:ln>
            <a:noFill/>
          </a:ln>
        </p:spPr>
        <p:txBody>
          <a:bodyPr lIns="0" tIns="0" rIns="0" bIns="0" anchorCtr="0"/>
          <a:lstStyle>
            <a:lvl1pPr lvl="0" algn="r" rtl="0" hangingPunct="0">
              <a:buNone/>
              <a:tabLst/>
              <a:defRPr lang="es-ES" sz="1400" kern="1200">
                <a:latin typeface="Liberation Serif" pitchFamily="18"/>
                <a:ea typeface="DejaVu Sans" pitchFamily="2"/>
                <a:cs typeface="DejaVu Sans" pitchFamily="2"/>
              </a:defRPr>
            </a:lvl1pPr>
          </a:lstStyle>
          <a:p>
            <a:pPr lvl="0"/>
            <a:endParaRPr lang="es-ES"/>
          </a:p>
        </p:txBody>
      </p:sp>
      <p:sp>
        <p:nvSpPr>
          <p:cNvPr id="6" name="5 Marcador de pie de página"/>
          <p:cNvSpPr txBox="1">
            <a:spLocks noGrp="1"/>
          </p:cNvSpPr>
          <p:nvPr>
            <p:ph type="ftr" sz="quarter" idx="4"/>
          </p:nvPr>
        </p:nvSpPr>
        <p:spPr>
          <a:xfrm>
            <a:off x="0" y="10157400"/>
            <a:ext cx="3280320" cy="534240"/>
          </a:xfrm>
          <a:prstGeom prst="rect">
            <a:avLst/>
          </a:prstGeom>
          <a:noFill/>
          <a:ln>
            <a:noFill/>
          </a:ln>
        </p:spPr>
        <p:txBody>
          <a:bodyPr lIns="0" tIns="0" rIns="0" bIns="0" anchor="b" anchorCtr="0"/>
          <a:lstStyle>
            <a:lvl1pPr lvl="0" rtl="0" hangingPunct="0">
              <a:buNone/>
              <a:tabLst/>
              <a:defRPr lang="es-ES" sz="1400" kern="1200">
                <a:latin typeface="Liberation Serif" pitchFamily="18"/>
                <a:ea typeface="DejaVu Sans" pitchFamily="2"/>
                <a:cs typeface="DejaVu Sans" pitchFamily="2"/>
              </a:defRPr>
            </a:lvl1pPr>
          </a:lstStyle>
          <a:p>
            <a:pPr lvl="0"/>
            <a:endParaRPr lang="es-ES"/>
          </a:p>
        </p:txBody>
      </p:sp>
      <p:sp>
        <p:nvSpPr>
          <p:cNvPr id="7" name="6 Marcador de número de diapositiva"/>
          <p:cNvSpPr txBox="1">
            <a:spLocks noGrp="1"/>
          </p:cNvSpPr>
          <p:nvPr>
            <p:ph type="sldNum" sz="quarter" idx="5"/>
          </p:nvPr>
        </p:nvSpPr>
        <p:spPr>
          <a:xfrm>
            <a:off x="4279320" y="10157400"/>
            <a:ext cx="3280320" cy="534240"/>
          </a:xfrm>
          <a:prstGeom prst="rect">
            <a:avLst/>
          </a:prstGeom>
          <a:noFill/>
          <a:ln>
            <a:noFill/>
          </a:ln>
        </p:spPr>
        <p:txBody>
          <a:bodyPr lIns="0" tIns="0" rIns="0" bIns="0" anchor="b" anchorCtr="0"/>
          <a:lstStyle>
            <a:lvl1pPr lvl="0" algn="r" rtl="0" hangingPunct="0">
              <a:buNone/>
              <a:tabLst/>
              <a:defRPr lang="es-ES" sz="1400" kern="1200">
                <a:latin typeface="Liberation Serif" pitchFamily="18"/>
                <a:ea typeface="DejaVu Sans" pitchFamily="2"/>
                <a:cs typeface="DejaVu Sans" pitchFamily="2"/>
              </a:defRPr>
            </a:lvl1pPr>
          </a:lstStyle>
          <a:p>
            <a:pPr lvl="0"/>
            <a:fld id="{0F51DD6D-C61E-4C2F-8FF2-7FAA6DE17A88}" type="slidenum">
              <a:t>‹Nº›</a:t>
            </a:fld>
            <a:endParaRPr lang="es-ES"/>
          </a:p>
        </p:txBody>
      </p:sp>
    </p:spTree>
    <p:extLst>
      <p:ext uri="{BB962C8B-B14F-4D97-AF65-F5344CB8AC3E}">
        <p14:creationId xmlns:p14="http://schemas.microsoft.com/office/powerpoint/2010/main" val="783460265"/>
      </p:ext>
    </p:extLst>
  </p:cSld>
  <p:clrMap bg1="lt1" tx1="dk1" bg2="lt2" tx2="dk2" accent1="accent1" accent2="accent2" accent3="accent3" accent4="accent4" accent5="accent5" accent6="accent6" hlink="hlink" folHlink="folHlink"/>
  <p:notesStyle>
    <a:lvl1pPr marL="216000" marR="0" indent="-216000" rtl="0" hangingPunct="0">
      <a:tabLst/>
      <a:defRPr lang="es-ES" sz="2000" b="0" i="0" u="none" strike="noStrike" kern="1200">
        <a:ln>
          <a:noFill/>
        </a:ln>
        <a:latin typeface="Liberation Sans" pitchFamily="18"/>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noResize="1"/>
          </p:cNvSpPr>
          <p:nvPr>
            <p:ph type="sldImg"/>
          </p:nvPr>
        </p:nvSpPr>
        <p:spPr>
          <a:xfrm>
            <a:off x="1106488" y="812800"/>
            <a:ext cx="5345112" cy="4008438"/>
          </a:xfrm>
          <a:solidFill>
            <a:srgbClr val="CFE7F5"/>
          </a:solidFill>
          <a:ln w="25400">
            <a:solidFill>
              <a:srgbClr val="808080"/>
            </a:solidFill>
            <a:prstDash val="solid"/>
          </a:ln>
        </p:spPr>
      </p:sp>
      <p:sp>
        <p:nvSpPr>
          <p:cNvPr id="3" name="2 Marcador de notas"/>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es-ES" sz="2810">
              <a:latin typeface="Albany" pitchFamily="18"/>
              <a:cs typeface="Tahoma" pitchFamily="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noResize="1"/>
          </p:cNvSpPr>
          <p:nvPr>
            <p:ph type="sldImg"/>
          </p:nvPr>
        </p:nvSpPr>
        <p:spPr>
          <a:xfrm>
            <a:off x="1106488" y="812800"/>
            <a:ext cx="5345112" cy="4008438"/>
          </a:xfrm>
          <a:solidFill>
            <a:srgbClr val="CFE7F5"/>
          </a:solidFill>
          <a:ln w="25400">
            <a:solidFill>
              <a:srgbClr val="808080"/>
            </a:solidFill>
            <a:prstDash val="solid"/>
          </a:ln>
        </p:spPr>
      </p:sp>
      <p:sp>
        <p:nvSpPr>
          <p:cNvPr id="3" name="2 Marcador de notas"/>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es-ES" sz="2810">
              <a:latin typeface="Albany" pitchFamily="18"/>
              <a:cs typeface="Tahoma" pitchFamily="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noResize="1"/>
          </p:cNvSpPr>
          <p:nvPr>
            <p:ph type="sldImg"/>
          </p:nvPr>
        </p:nvSpPr>
        <p:spPr>
          <a:xfrm>
            <a:off x="1106488" y="812800"/>
            <a:ext cx="5345112" cy="4008438"/>
          </a:xfrm>
          <a:solidFill>
            <a:srgbClr val="CFE7F5"/>
          </a:solidFill>
          <a:ln w="25400">
            <a:solidFill>
              <a:srgbClr val="808080"/>
            </a:solidFill>
            <a:prstDash val="solid"/>
          </a:ln>
        </p:spPr>
      </p:sp>
      <p:sp>
        <p:nvSpPr>
          <p:cNvPr id="3" name="2 Marcador de notas"/>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es-ES" sz="2810">
              <a:latin typeface="Albany" pitchFamily="18"/>
              <a:cs typeface="Tahoma" pitchFamily="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noResize="1"/>
          </p:cNvSpPr>
          <p:nvPr>
            <p:ph type="sldImg"/>
          </p:nvPr>
        </p:nvSpPr>
        <p:spPr>
          <a:xfrm>
            <a:off x="1106488" y="812800"/>
            <a:ext cx="5345112" cy="4008438"/>
          </a:xfrm>
          <a:solidFill>
            <a:srgbClr val="CFE7F5"/>
          </a:solidFill>
          <a:ln w="25400">
            <a:solidFill>
              <a:srgbClr val="808080"/>
            </a:solidFill>
            <a:prstDash val="solid"/>
          </a:ln>
        </p:spPr>
      </p:sp>
      <p:sp>
        <p:nvSpPr>
          <p:cNvPr id="3" name="2 Marcador de notas"/>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es-ES" sz="2810">
              <a:latin typeface="Albany" pitchFamily="18"/>
              <a:cs typeface="Tahoma" pitchFamily="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noResize="1"/>
          </p:cNvSpPr>
          <p:nvPr>
            <p:ph type="sldImg"/>
          </p:nvPr>
        </p:nvSpPr>
        <p:spPr>
          <a:xfrm>
            <a:off x="1106488" y="812800"/>
            <a:ext cx="5345112" cy="4008438"/>
          </a:xfrm>
          <a:solidFill>
            <a:srgbClr val="CFE7F5"/>
          </a:solidFill>
          <a:ln w="25400">
            <a:solidFill>
              <a:srgbClr val="808080"/>
            </a:solidFill>
            <a:prstDash val="solid"/>
          </a:ln>
        </p:spPr>
      </p:sp>
      <p:sp>
        <p:nvSpPr>
          <p:cNvPr id="3" name="2 Marcador de notas"/>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es-ES" sz="2810">
              <a:latin typeface="Albany" pitchFamily="18"/>
              <a:cs typeface="Tahoma" pitchFamily="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noResize="1"/>
          </p:cNvSpPr>
          <p:nvPr>
            <p:ph type="sldImg"/>
          </p:nvPr>
        </p:nvSpPr>
        <p:spPr>
          <a:xfrm>
            <a:off x="1106488" y="812800"/>
            <a:ext cx="5345112" cy="4008438"/>
          </a:xfrm>
          <a:solidFill>
            <a:srgbClr val="CFE7F5"/>
          </a:solidFill>
          <a:ln w="25400">
            <a:solidFill>
              <a:srgbClr val="808080"/>
            </a:solidFill>
            <a:prstDash val="solid"/>
          </a:ln>
        </p:spPr>
      </p:sp>
      <p:sp>
        <p:nvSpPr>
          <p:cNvPr id="3" name="2 Marcador de notas"/>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es-ES" sz="2810">
              <a:latin typeface="Albany" pitchFamily="18"/>
              <a:cs typeface="Tahoma" pitchFamily="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noResize="1"/>
          </p:cNvSpPr>
          <p:nvPr>
            <p:ph type="sldImg"/>
          </p:nvPr>
        </p:nvSpPr>
        <p:spPr>
          <a:xfrm>
            <a:off x="1106488" y="812800"/>
            <a:ext cx="5345112" cy="4008438"/>
          </a:xfrm>
          <a:solidFill>
            <a:srgbClr val="CFE7F5"/>
          </a:solidFill>
          <a:ln w="25400">
            <a:solidFill>
              <a:srgbClr val="808080"/>
            </a:solidFill>
            <a:prstDash val="solid"/>
          </a:ln>
        </p:spPr>
      </p:sp>
      <p:sp>
        <p:nvSpPr>
          <p:cNvPr id="3" name="2 Marcador de notas"/>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es-ES" sz="2810">
              <a:latin typeface="Albany" pitchFamily="18"/>
              <a:cs typeface="Tahoma" pitchFamily="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755650" y="2347913"/>
            <a:ext cx="8569325" cy="1620837"/>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512888" y="4283075"/>
            <a:ext cx="7056437" cy="193198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pPr lvl="0"/>
            <a:endParaRPr lang="es-ES"/>
          </a:p>
        </p:txBody>
      </p:sp>
      <p:sp>
        <p:nvSpPr>
          <p:cNvPr id="5" name="4 Marcador de pie de página"/>
          <p:cNvSpPr>
            <a:spLocks noGrp="1"/>
          </p:cNvSpPr>
          <p:nvPr>
            <p:ph type="ftr" sz="quarter" idx="11"/>
          </p:nvPr>
        </p:nvSpPr>
        <p:spPr/>
        <p:txBody>
          <a:bodyPr/>
          <a:lstStyle/>
          <a:p>
            <a:pPr lvl="0"/>
            <a:endParaRPr lang="es-ES"/>
          </a:p>
        </p:txBody>
      </p:sp>
      <p:sp>
        <p:nvSpPr>
          <p:cNvPr id="6" name="5 Marcador de número de diapositiva"/>
          <p:cNvSpPr>
            <a:spLocks noGrp="1"/>
          </p:cNvSpPr>
          <p:nvPr>
            <p:ph type="sldNum" sz="quarter" idx="12"/>
          </p:nvPr>
        </p:nvSpPr>
        <p:spPr/>
        <p:txBody>
          <a:bodyPr/>
          <a:lstStyle/>
          <a:p>
            <a:pPr lvl="0"/>
            <a:fld id="{153EC187-1550-4E62-A40A-447BF3120717}" type="slidenum">
              <a:t>‹Nº›</a:t>
            </a:fld>
            <a:endParaRPr lang="es-ES"/>
          </a:p>
        </p:txBody>
      </p:sp>
    </p:spTree>
    <p:extLst>
      <p:ext uri="{BB962C8B-B14F-4D97-AF65-F5344CB8AC3E}">
        <p14:creationId xmlns:p14="http://schemas.microsoft.com/office/powerpoint/2010/main" val="29731692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pPr lvl="0"/>
            <a:endParaRPr lang="es-ES"/>
          </a:p>
        </p:txBody>
      </p:sp>
      <p:sp>
        <p:nvSpPr>
          <p:cNvPr id="5" name="4 Marcador de pie de página"/>
          <p:cNvSpPr>
            <a:spLocks noGrp="1"/>
          </p:cNvSpPr>
          <p:nvPr>
            <p:ph type="ftr" sz="quarter" idx="11"/>
          </p:nvPr>
        </p:nvSpPr>
        <p:spPr/>
        <p:txBody>
          <a:bodyPr/>
          <a:lstStyle/>
          <a:p>
            <a:pPr lvl="0"/>
            <a:endParaRPr lang="es-ES"/>
          </a:p>
        </p:txBody>
      </p:sp>
      <p:sp>
        <p:nvSpPr>
          <p:cNvPr id="6" name="5 Marcador de número de diapositiva"/>
          <p:cNvSpPr>
            <a:spLocks noGrp="1"/>
          </p:cNvSpPr>
          <p:nvPr>
            <p:ph type="sldNum" sz="quarter" idx="12"/>
          </p:nvPr>
        </p:nvSpPr>
        <p:spPr/>
        <p:txBody>
          <a:bodyPr/>
          <a:lstStyle/>
          <a:p>
            <a:pPr lvl="0"/>
            <a:fld id="{9198BF9F-0CD2-4542-8843-52BE8E124C00}" type="slidenum">
              <a:t>‹Nº›</a:t>
            </a:fld>
            <a:endParaRPr lang="es-ES"/>
          </a:p>
        </p:txBody>
      </p:sp>
    </p:spTree>
    <p:extLst>
      <p:ext uri="{BB962C8B-B14F-4D97-AF65-F5344CB8AC3E}">
        <p14:creationId xmlns:p14="http://schemas.microsoft.com/office/powerpoint/2010/main" val="36276262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96925" y="4857750"/>
            <a:ext cx="8567738" cy="15017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96925" y="3203575"/>
            <a:ext cx="8567738" cy="165417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pPr lvl="0"/>
            <a:endParaRPr lang="es-ES"/>
          </a:p>
        </p:txBody>
      </p:sp>
      <p:sp>
        <p:nvSpPr>
          <p:cNvPr id="5" name="4 Marcador de pie de página"/>
          <p:cNvSpPr>
            <a:spLocks noGrp="1"/>
          </p:cNvSpPr>
          <p:nvPr>
            <p:ph type="ftr" sz="quarter" idx="11"/>
          </p:nvPr>
        </p:nvSpPr>
        <p:spPr/>
        <p:txBody>
          <a:bodyPr/>
          <a:lstStyle/>
          <a:p>
            <a:pPr lvl="0"/>
            <a:endParaRPr lang="es-ES"/>
          </a:p>
        </p:txBody>
      </p:sp>
      <p:sp>
        <p:nvSpPr>
          <p:cNvPr id="6" name="5 Marcador de número de diapositiva"/>
          <p:cNvSpPr>
            <a:spLocks noGrp="1"/>
          </p:cNvSpPr>
          <p:nvPr>
            <p:ph type="sldNum" sz="quarter" idx="12"/>
          </p:nvPr>
        </p:nvSpPr>
        <p:spPr/>
        <p:txBody>
          <a:bodyPr/>
          <a:lstStyle/>
          <a:p>
            <a:pPr lvl="0"/>
            <a:fld id="{EF814745-3B99-4953-A710-F4DD2B2AC5D2}" type="slidenum">
              <a:t>‹Nº›</a:t>
            </a:fld>
            <a:endParaRPr lang="es-ES"/>
          </a:p>
        </p:txBody>
      </p:sp>
    </p:spTree>
    <p:extLst>
      <p:ext uri="{BB962C8B-B14F-4D97-AF65-F5344CB8AC3E}">
        <p14:creationId xmlns:p14="http://schemas.microsoft.com/office/powerpoint/2010/main" val="401672679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503238" y="2165350"/>
            <a:ext cx="4459287" cy="4384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5114925" y="2165350"/>
            <a:ext cx="4460875" cy="4384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pPr lvl="0"/>
            <a:endParaRPr lang="es-ES"/>
          </a:p>
        </p:txBody>
      </p:sp>
      <p:sp>
        <p:nvSpPr>
          <p:cNvPr id="6" name="5 Marcador de pie de página"/>
          <p:cNvSpPr>
            <a:spLocks noGrp="1"/>
          </p:cNvSpPr>
          <p:nvPr>
            <p:ph type="ftr" sz="quarter" idx="11"/>
          </p:nvPr>
        </p:nvSpPr>
        <p:spPr/>
        <p:txBody>
          <a:bodyPr/>
          <a:lstStyle/>
          <a:p>
            <a:pPr lvl="0"/>
            <a:endParaRPr lang="es-ES"/>
          </a:p>
        </p:txBody>
      </p:sp>
      <p:sp>
        <p:nvSpPr>
          <p:cNvPr id="7" name="6 Marcador de número de diapositiva"/>
          <p:cNvSpPr>
            <a:spLocks noGrp="1"/>
          </p:cNvSpPr>
          <p:nvPr>
            <p:ph type="sldNum" sz="quarter" idx="12"/>
          </p:nvPr>
        </p:nvSpPr>
        <p:spPr/>
        <p:txBody>
          <a:bodyPr/>
          <a:lstStyle/>
          <a:p>
            <a:pPr lvl="0"/>
            <a:fld id="{5EDF680A-5430-4A52-A249-5D630F859E0A}" type="slidenum">
              <a:t>‹Nº›</a:t>
            </a:fld>
            <a:endParaRPr lang="es-ES"/>
          </a:p>
        </p:txBody>
      </p:sp>
    </p:spTree>
    <p:extLst>
      <p:ext uri="{BB962C8B-B14F-4D97-AF65-F5344CB8AC3E}">
        <p14:creationId xmlns:p14="http://schemas.microsoft.com/office/powerpoint/2010/main" val="735979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04825" y="303213"/>
            <a:ext cx="9072563" cy="1258887"/>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pPr lvl="0"/>
            <a:endParaRPr lang="es-ES"/>
          </a:p>
        </p:txBody>
      </p:sp>
      <p:sp>
        <p:nvSpPr>
          <p:cNvPr id="8" name="7 Marcador de pie de página"/>
          <p:cNvSpPr>
            <a:spLocks noGrp="1"/>
          </p:cNvSpPr>
          <p:nvPr>
            <p:ph type="ftr" sz="quarter" idx="11"/>
          </p:nvPr>
        </p:nvSpPr>
        <p:spPr/>
        <p:txBody>
          <a:bodyPr/>
          <a:lstStyle/>
          <a:p>
            <a:pPr lvl="0"/>
            <a:endParaRPr lang="es-ES"/>
          </a:p>
        </p:txBody>
      </p:sp>
      <p:sp>
        <p:nvSpPr>
          <p:cNvPr id="9" name="8 Marcador de número de diapositiva"/>
          <p:cNvSpPr>
            <a:spLocks noGrp="1"/>
          </p:cNvSpPr>
          <p:nvPr>
            <p:ph type="sldNum" sz="quarter" idx="12"/>
          </p:nvPr>
        </p:nvSpPr>
        <p:spPr/>
        <p:txBody>
          <a:bodyPr/>
          <a:lstStyle/>
          <a:p>
            <a:pPr lvl="0"/>
            <a:fld id="{7A8D9C22-4A14-4EB6-AD97-87E45E18D107}" type="slidenum">
              <a:t>‹Nº›</a:t>
            </a:fld>
            <a:endParaRPr lang="es-ES"/>
          </a:p>
        </p:txBody>
      </p:sp>
    </p:spTree>
    <p:extLst>
      <p:ext uri="{BB962C8B-B14F-4D97-AF65-F5344CB8AC3E}">
        <p14:creationId xmlns:p14="http://schemas.microsoft.com/office/powerpoint/2010/main" val="97157747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pPr lvl="0"/>
            <a:endParaRPr lang="es-ES"/>
          </a:p>
        </p:txBody>
      </p:sp>
      <p:sp>
        <p:nvSpPr>
          <p:cNvPr id="4" name="3 Marcador de pie de página"/>
          <p:cNvSpPr>
            <a:spLocks noGrp="1"/>
          </p:cNvSpPr>
          <p:nvPr>
            <p:ph type="ftr" sz="quarter" idx="11"/>
          </p:nvPr>
        </p:nvSpPr>
        <p:spPr/>
        <p:txBody>
          <a:bodyPr/>
          <a:lstStyle/>
          <a:p>
            <a:pPr lvl="0"/>
            <a:endParaRPr lang="es-ES"/>
          </a:p>
        </p:txBody>
      </p:sp>
      <p:sp>
        <p:nvSpPr>
          <p:cNvPr id="5" name="4 Marcador de número de diapositiva"/>
          <p:cNvSpPr>
            <a:spLocks noGrp="1"/>
          </p:cNvSpPr>
          <p:nvPr>
            <p:ph type="sldNum" sz="quarter" idx="12"/>
          </p:nvPr>
        </p:nvSpPr>
        <p:spPr/>
        <p:txBody>
          <a:bodyPr/>
          <a:lstStyle/>
          <a:p>
            <a:pPr lvl="0"/>
            <a:fld id="{787F37CE-BA32-4ED4-8D21-C8FA5194C1EA}" type="slidenum">
              <a:t>‹Nº›</a:t>
            </a:fld>
            <a:endParaRPr lang="es-ES"/>
          </a:p>
        </p:txBody>
      </p:sp>
    </p:spTree>
    <p:extLst>
      <p:ext uri="{BB962C8B-B14F-4D97-AF65-F5344CB8AC3E}">
        <p14:creationId xmlns:p14="http://schemas.microsoft.com/office/powerpoint/2010/main" val="259300210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lvl="0"/>
            <a:endParaRPr lang="es-ES"/>
          </a:p>
        </p:txBody>
      </p:sp>
      <p:sp>
        <p:nvSpPr>
          <p:cNvPr id="3" name="2 Marcador de pie de página"/>
          <p:cNvSpPr>
            <a:spLocks noGrp="1"/>
          </p:cNvSpPr>
          <p:nvPr>
            <p:ph type="ftr" sz="quarter" idx="11"/>
          </p:nvPr>
        </p:nvSpPr>
        <p:spPr/>
        <p:txBody>
          <a:bodyPr/>
          <a:lstStyle/>
          <a:p>
            <a:pPr lvl="0"/>
            <a:endParaRPr lang="es-ES"/>
          </a:p>
        </p:txBody>
      </p:sp>
      <p:sp>
        <p:nvSpPr>
          <p:cNvPr id="4" name="3 Marcador de número de diapositiva"/>
          <p:cNvSpPr>
            <a:spLocks noGrp="1"/>
          </p:cNvSpPr>
          <p:nvPr>
            <p:ph type="sldNum" sz="quarter" idx="12"/>
          </p:nvPr>
        </p:nvSpPr>
        <p:spPr/>
        <p:txBody>
          <a:bodyPr/>
          <a:lstStyle/>
          <a:p>
            <a:pPr lvl="0"/>
            <a:fld id="{E345C95F-4722-4BB2-970C-DF84291105AA}" type="slidenum">
              <a:t>‹Nº›</a:t>
            </a:fld>
            <a:endParaRPr lang="es-ES"/>
          </a:p>
        </p:txBody>
      </p:sp>
    </p:spTree>
    <p:extLst>
      <p:ext uri="{BB962C8B-B14F-4D97-AF65-F5344CB8AC3E}">
        <p14:creationId xmlns:p14="http://schemas.microsoft.com/office/powerpoint/2010/main" val="187428877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04825" y="301625"/>
            <a:ext cx="3316288" cy="1279525"/>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pPr lvl="0"/>
            <a:endParaRPr lang="es-ES"/>
          </a:p>
        </p:txBody>
      </p:sp>
      <p:sp>
        <p:nvSpPr>
          <p:cNvPr id="6" name="5 Marcador de pie de página"/>
          <p:cNvSpPr>
            <a:spLocks noGrp="1"/>
          </p:cNvSpPr>
          <p:nvPr>
            <p:ph type="ftr" sz="quarter" idx="11"/>
          </p:nvPr>
        </p:nvSpPr>
        <p:spPr/>
        <p:txBody>
          <a:bodyPr/>
          <a:lstStyle/>
          <a:p>
            <a:pPr lvl="0"/>
            <a:endParaRPr lang="es-ES"/>
          </a:p>
        </p:txBody>
      </p:sp>
      <p:sp>
        <p:nvSpPr>
          <p:cNvPr id="7" name="6 Marcador de número de diapositiva"/>
          <p:cNvSpPr>
            <a:spLocks noGrp="1"/>
          </p:cNvSpPr>
          <p:nvPr>
            <p:ph type="sldNum" sz="quarter" idx="12"/>
          </p:nvPr>
        </p:nvSpPr>
        <p:spPr/>
        <p:txBody>
          <a:bodyPr/>
          <a:lstStyle/>
          <a:p>
            <a:pPr lvl="0"/>
            <a:fld id="{0A14865C-B9C7-471A-89F4-4E4F53ABB872}" type="slidenum">
              <a:t>‹Nº›</a:t>
            </a:fld>
            <a:endParaRPr lang="es-ES"/>
          </a:p>
        </p:txBody>
      </p:sp>
    </p:spTree>
    <p:extLst>
      <p:ext uri="{BB962C8B-B14F-4D97-AF65-F5344CB8AC3E}">
        <p14:creationId xmlns:p14="http://schemas.microsoft.com/office/powerpoint/2010/main" val="240292713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976438" y="5291138"/>
            <a:ext cx="6048375" cy="625475"/>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pPr lvl="0"/>
            <a:endParaRPr lang="es-ES"/>
          </a:p>
        </p:txBody>
      </p:sp>
      <p:sp>
        <p:nvSpPr>
          <p:cNvPr id="6" name="5 Marcador de pie de página"/>
          <p:cNvSpPr>
            <a:spLocks noGrp="1"/>
          </p:cNvSpPr>
          <p:nvPr>
            <p:ph type="ftr" sz="quarter" idx="11"/>
          </p:nvPr>
        </p:nvSpPr>
        <p:spPr/>
        <p:txBody>
          <a:bodyPr/>
          <a:lstStyle/>
          <a:p>
            <a:pPr lvl="0"/>
            <a:endParaRPr lang="es-ES"/>
          </a:p>
        </p:txBody>
      </p:sp>
      <p:sp>
        <p:nvSpPr>
          <p:cNvPr id="7" name="6 Marcador de número de diapositiva"/>
          <p:cNvSpPr>
            <a:spLocks noGrp="1"/>
          </p:cNvSpPr>
          <p:nvPr>
            <p:ph type="sldNum" sz="quarter" idx="12"/>
          </p:nvPr>
        </p:nvSpPr>
        <p:spPr/>
        <p:txBody>
          <a:bodyPr/>
          <a:lstStyle/>
          <a:p>
            <a:pPr lvl="0"/>
            <a:fld id="{AC97B0E2-3F83-4251-B7D0-90E06083F566}" type="slidenum">
              <a:t>‹Nº›</a:t>
            </a:fld>
            <a:endParaRPr lang="es-ES"/>
          </a:p>
        </p:txBody>
      </p:sp>
    </p:spTree>
    <p:extLst>
      <p:ext uri="{BB962C8B-B14F-4D97-AF65-F5344CB8AC3E}">
        <p14:creationId xmlns:p14="http://schemas.microsoft.com/office/powerpoint/2010/main" val="174446582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pPr lvl="0"/>
            <a:endParaRPr lang="es-ES"/>
          </a:p>
        </p:txBody>
      </p:sp>
      <p:sp>
        <p:nvSpPr>
          <p:cNvPr id="5" name="4 Marcador de pie de página"/>
          <p:cNvSpPr>
            <a:spLocks noGrp="1"/>
          </p:cNvSpPr>
          <p:nvPr>
            <p:ph type="ftr" sz="quarter" idx="11"/>
          </p:nvPr>
        </p:nvSpPr>
        <p:spPr/>
        <p:txBody>
          <a:bodyPr/>
          <a:lstStyle/>
          <a:p>
            <a:pPr lvl="0"/>
            <a:endParaRPr lang="es-ES"/>
          </a:p>
        </p:txBody>
      </p:sp>
      <p:sp>
        <p:nvSpPr>
          <p:cNvPr id="6" name="5 Marcador de número de diapositiva"/>
          <p:cNvSpPr>
            <a:spLocks noGrp="1"/>
          </p:cNvSpPr>
          <p:nvPr>
            <p:ph type="sldNum" sz="quarter" idx="12"/>
          </p:nvPr>
        </p:nvSpPr>
        <p:spPr/>
        <p:txBody>
          <a:bodyPr/>
          <a:lstStyle/>
          <a:p>
            <a:pPr lvl="0"/>
            <a:fld id="{877EA884-2FBD-4644-BCB6-09C04D96DF52}" type="slidenum">
              <a:t>‹Nº›</a:t>
            </a:fld>
            <a:endParaRPr lang="es-ES"/>
          </a:p>
        </p:txBody>
      </p:sp>
    </p:spTree>
    <p:extLst>
      <p:ext uri="{BB962C8B-B14F-4D97-AF65-F5344CB8AC3E}">
        <p14:creationId xmlns:p14="http://schemas.microsoft.com/office/powerpoint/2010/main" val="9991838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7308850" y="301625"/>
            <a:ext cx="2266950" cy="6248400"/>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503238" y="301625"/>
            <a:ext cx="6653212" cy="6248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pPr lvl="0"/>
            <a:endParaRPr lang="es-ES"/>
          </a:p>
        </p:txBody>
      </p:sp>
      <p:sp>
        <p:nvSpPr>
          <p:cNvPr id="5" name="4 Marcador de pie de página"/>
          <p:cNvSpPr>
            <a:spLocks noGrp="1"/>
          </p:cNvSpPr>
          <p:nvPr>
            <p:ph type="ftr" sz="quarter" idx="11"/>
          </p:nvPr>
        </p:nvSpPr>
        <p:spPr/>
        <p:txBody>
          <a:bodyPr/>
          <a:lstStyle/>
          <a:p>
            <a:pPr lvl="0"/>
            <a:endParaRPr lang="es-ES"/>
          </a:p>
        </p:txBody>
      </p:sp>
      <p:sp>
        <p:nvSpPr>
          <p:cNvPr id="6" name="5 Marcador de número de diapositiva"/>
          <p:cNvSpPr>
            <a:spLocks noGrp="1"/>
          </p:cNvSpPr>
          <p:nvPr>
            <p:ph type="sldNum" sz="quarter" idx="12"/>
          </p:nvPr>
        </p:nvSpPr>
        <p:spPr/>
        <p:txBody>
          <a:bodyPr/>
          <a:lstStyle/>
          <a:p>
            <a:pPr lvl="0"/>
            <a:fld id="{67CA894F-E75C-4912-8D4D-FCC4DB98F7B0}" type="slidenum">
              <a:t>‹Nº›</a:t>
            </a:fld>
            <a:endParaRPr lang="es-ES"/>
          </a:p>
        </p:txBody>
      </p:sp>
    </p:spTree>
    <p:extLst>
      <p:ext uri="{BB962C8B-B14F-4D97-AF65-F5344CB8AC3E}">
        <p14:creationId xmlns:p14="http://schemas.microsoft.com/office/powerpoint/2010/main" val="403470304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2" name="1 Marcador de título"/>
          <p:cNvSpPr txBox="1">
            <a:spLocks noGrp="1"/>
          </p:cNvSpPr>
          <p:nvPr>
            <p:ph type="title"/>
          </p:nvPr>
        </p:nvSpPr>
        <p:spPr>
          <a:xfrm>
            <a:off x="503999" y="301320"/>
            <a:ext cx="9071640" cy="1262160"/>
          </a:xfrm>
          <a:prstGeom prst="rect">
            <a:avLst/>
          </a:prstGeom>
          <a:noFill/>
          <a:ln>
            <a:noFill/>
          </a:ln>
        </p:spPr>
        <p:txBody>
          <a:bodyPr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es-ES"/>
          </a:p>
        </p:txBody>
      </p:sp>
      <p:sp>
        <p:nvSpPr>
          <p:cNvPr id="3" name="2 Marcador de texto"/>
          <p:cNvSpPr txBox="1">
            <a:spLocks noGrp="1"/>
          </p:cNvSpPr>
          <p:nvPr>
            <p:ph type="body" idx="1"/>
          </p:nvPr>
        </p:nvSpPr>
        <p:spPr>
          <a:xfrm>
            <a:off x="503999" y="2165039"/>
            <a:ext cx="9071640" cy="4384440"/>
          </a:xfrm>
          <a:prstGeom prst="rect">
            <a:avLst/>
          </a:prstGeom>
          <a:noFill/>
          <a:ln>
            <a:noFill/>
          </a:ln>
        </p:spPr>
        <p:txBody>
          <a:bodyPr lIns="0" tIns="0" rIns="0" bIns="0"/>
          <a:lstStyle>
            <a:defPPr marL="432000" marR="0" lvl="0" indent="-324000">
              <a:spcBef>
                <a:spcPts val="0"/>
              </a:spcBef>
              <a:spcAft>
                <a:spcPts val="1417"/>
              </a:spcAft>
              <a:buClr>
                <a:srgbClr val="FFFF00"/>
              </a:buClr>
              <a:buSzPct val="45000"/>
              <a:buFont typeface="StarSymbol"/>
              <a:buNone/>
              <a:defRPr lang="es-ES" sz="3200" b="0" i="0" u="none" strike="noStrike">
                <a:ln>
                  <a:noFill/>
                </a:ln>
                <a:solidFill>
                  <a:srgbClr val="FFFFFF"/>
                </a:solidFill>
                <a:latin typeface="Albany" pitchFamily="18"/>
                <a:ea typeface="Andale Sans UI" pitchFamily="2"/>
                <a:cs typeface="Tahoma" pitchFamily="2"/>
              </a:defRPr>
            </a:defPPr>
            <a:lvl1pPr marL="432000" marR="0" lvl="0" indent="-324000">
              <a:spcBef>
                <a:spcPts val="0"/>
              </a:spcBef>
              <a:spcAft>
                <a:spcPts val="1417"/>
              </a:spcAft>
              <a:buClr>
                <a:srgbClr val="FFFF00"/>
              </a:buClr>
              <a:buSzPct val="45000"/>
              <a:buFont typeface="StarSymbol"/>
              <a:buChar char="●"/>
              <a:defRPr lang="es-ES" sz="3200" b="0" i="0" u="none" strike="noStrike">
                <a:ln>
                  <a:noFill/>
                </a:ln>
                <a:solidFill>
                  <a:srgbClr val="FFFFFF"/>
                </a:solidFill>
                <a:latin typeface="Albany" pitchFamily="18"/>
                <a:ea typeface="Andale Sans UI" pitchFamily="2"/>
                <a:cs typeface="Tahoma" pitchFamily="2"/>
              </a:defRPr>
            </a:lvl1pPr>
            <a:lvl2pPr marL="864000" marR="0" lvl="1" indent="-288000">
              <a:spcBef>
                <a:spcPts val="0"/>
              </a:spcBef>
              <a:spcAft>
                <a:spcPts val="1134"/>
              </a:spcAft>
              <a:buClr>
                <a:srgbClr val="FFFF00"/>
              </a:buClr>
              <a:buSzPct val="75000"/>
              <a:buFont typeface="StarSymbol"/>
              <a:buChar char="–"/>
              <a:defRPr lang="es-ES" sz="2800" b="0" i="0" u="none" strike="noStrike">
                <a:ln>
                  <a:noFill/>
                </a:ln>
                <a:solidFill>
                  <a:srgbClr val="FFFFFF"/>
                </a:solidFill>
                <a:latin typeface="Albany" pitchFamily="18"/>
                <a:ea typeface="Andale Sans UI" pitchFamily="2"/>
                <a:cs typeface="Tahoma" pitchFamily="2"/>
              </a:defRPr>
            </a:lvl2pPr>
            <a:lvl3pPr marL="1296000" marR="0" lvl="2" indent="-216000">
              <a:spcBef>
                <a:spcPts val="0"/>
              </a:spcBef>
              <a:spcAft>
                <a:spcPts val="850"/>
              </a:spcAft>
              <a:buClr>
                <a:srgbClr val="FFFF00"/>
              </a:buClr>
              <a:buSzPct val="45000"/>
              <a:buFont typeface="StarSymbol"/>
              <a:buChar char="●"/>
              <a:defRPr lang="es-ES" sz="2400" b="0" i="0" u="none" strike="noStrike">
                <a:ln>
                  <a:noFill/>
                </a:ln>
                <a:solidFill>
                  <a:srgbClr val="FFFFFF"/>
                </a:solidFill>
                <a:latin typeface="Albany" pitchFamily="18"/>
                <a:ea typeface="Andale Sans UI" pitchFamily="2"/>
                <a:cs typeface="Tahoma" pitchFamily="2"/>
              </a:defRPr>
            </a:lvl3pPr>
            <a:lvl4pPr marL="1728000" marR="0" lvl="3" indent="-216000">
              <a:spcBef>
                <a:spcPts val="0"/>
              </a:spcBef>
              <a:spcAft>
                <a:spcPts val="567"/>
              </a:spcAft>
              <a:buClr>
                <a:srgbClr val="FFFF00"/>
              </a:buClr>
              <a:buSzPct val="75000"/>
              <a:buFont typeface="StarSymbol"/>
              <a:buChar char="–"/>
              <a:defRPr lang="es-ES" sz="2000" b="0" i="0" u="none" strike="noStrike">
                <a:ln>
                  <a:noFill/>
                </a:ln>
                <a:solidFill>
                  <a:srgbClr val="FFFFFF"/>
                </a:solidFill>
                <a:latin typeface="Albany" pitchFamily="18"/>
                <a:ea typeface="Andale Sans UI" pitchFamily="2"/>
                <a:cs typeface="Tahoma" pitchFamily="2"/>
              </a:defRPr>
            </a:lvl4pPr>
            <a:lvl5pPr marL="2160000" marR="0" lvl="4" indent="-216000">
              <a:spcBef>
                <a:spcPts val="0"/>
              </a:spcBef>
              <a:spcAft>
                <a:spcPts val="283"/>
              </a:spcAft>
              <a:buClr>
                <a:srgbClr val="FFFF00"/>
              </a:buClr>
              <a:buSzPct val="45000"/>
              <a:buFont typeface="StarSymbol"/>
              <a:buChar char="●"/>
              <a:defRPr lang="es-ES" sz="2000" b="0" i="0" u="none" strike="noStrike">
                <a:ln>
                  <a:noFill/>
                </a:ln>
                <a:solidFill>
                  <a:srgbClr val="FFFFFF"/>
                </a:solidFill>
                <a:latin typeface="Albany" pitchFamily="18"/>
                <a:ea typeface="Andale Sans UI" pitchFamily="2"/>
                <a:cs typeface="Tahoma" pitchFamily="2"/>
              </a:defRPr>
            </a:lvl5pPr>
            <a:lvl6pPr marL="2592000" marR="0" lvl="5" indent="-216000">
              <a:spcBef>
                <a:spcPts val="0"/>
              </a:spcBef>
              <a:spcAft>
                <a:spcPts val="283"/>
              </a:spcAft>
              <a:buClr>
                <a:srgbClr val="FFFF00"/>
              </a:buClr>
              <a:buSzPct val="45000"/>
              <a:buFont typeface="StarSymbol"/>
              <a:buChar char="●"/>
              <a:defRPr lang="es-ES" sz="2000" b="0" i="0" u="none" strike="noStrike">
                <a:ln>
                  <a:noFill/>
                </a:ln>
                <a:solidFill>
                  <a:srgbClr val="FFFFFF"/>
                </a:solidFill>
                <a:latin typeface="Albany" pitchFamily="18"/>
                <a:ea typeface="Andale Sans UI" pitchFamily="2"/>
                <a:cs typeface="Tahoma" pitchFamily="2"/>
              </a:defRPr>
            </a:lvl6pPr>
            <a:lvl7pPr marL="3024000" marR="0" lvl="6" indent="-216000">
              <a:spcBef>
                <a:spcPts val="0"/>
              </a:spcBef>
              <a:spcAft>
                <a:spcPts val="283"/>
              </a:spcAft>
              <a:buClr>
                <a:srgbClr val="FFFF00"/>
              </a:buClr>
              <a:buSzPct val="45000"/>
              <a:buFont typeface="StarSymbol"/>
              <a:buChar char="●"/>
              <a:defRPr lang="es-ES" sz="2000" b="0" i="0" u="none" strike="noStrike">
                <a:ln>
                  <a:noFill/>
                </a:ln>
                <a:solidFill>
                  <a:srgbClr val="FFFFFF"/>
                </a:solidFill>
                <a:latin typeface="Albany" pitchFamily="18"/>
                <a:ea typeface="Andale Sans UI" pitchFamily="2"/>
                <a:cs typeface="Tahoma" pitchFamily="2"/>
              </a:defRPr>
            </a:lvl7pPr>
            <a:lvl8pPr marL="3456000" marR="0" lvl="7" indent="-216000">
              <a:spcBef>
                <a:spcPts val="0"/>
              </a:spcBef>
              <a:spcAft>
                <a:spcPts val="283"/>
              </a:spcAft>
              <a:buClr>
                <a:srgbClr val="FFFF00"/>
              </a:buClr>
              <a:buSzPct val="45000"/>
              <a:buFont typeface="StarSymbol"/>
              <a:buChar char="●"/>
              <a:defRPr lang="es-ES" sz="2000" b="0" i="0" u="none" strike="noStrike">
                <a:ln>
                  <a:noFill/>
                </a:ln>
                <a:solidFill>
                  <a:srgbClr val="FFFFFF"/>
                </a:solidFill>
                <a:latin typeface="Albany" pitchFamily="18"/>
                <a:ea typeface="Andale Sans UI" pitchFamily="2"/>
                <a:cs typeface="Tahoma" pitchFamily="2"/>
              </a:defRPr>
            </a:lvl8pPr>
            <a:lvl9pPr marL="3887999" marR="0" lvl="8" indent="-216000">
              <a:spcBef>
                <a:spcPts val="0"/>
              </a:spcBef>
              <a:spcAft>
                <a:spcPts val="283"/>
              </a:spcAft>
              <a:buClr>
                <a:srgbClr val="FFFF00"/>
              </a:buClr>
              <a:buSzPct val="45000"/>
              <a:buFont typeface="StarSymbol"/>
              <a:buChar char="●"/>
              <a:defRPr lang="es-ES" sz="2000" b="0" i="0" u="none" strike="noStrike">
                <a:ln>
                  <a:noFill/>
                </a:ln>
                <a:solidFill>
                  <a:srgbClr val="FFFFFF"/>
                </a:solidFill>
                <a:latin typeface="Albany" pitchFamily="18"/>
                <a:ea typeface="Andale Sans UI" pitchFamily="2"/>
                <a:cs typeface="Tahoma" pitchFamily="2"/>
              </a:defRPr>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txBox="1">
            <a:spLocks noGrp="1"/>
          </p:cNvSpPr>
          <p:nvPr>
            <p:ph type="dt" sz="half" idx="2"/>
          </p:nvPr>
        </p:nvSpPr>
        <p:spPr>
          <a:xfrm>
            <a:off x="503999" y="6995160"/>
            <a:ext cx="2348280" cy="521280"/>
          </a:xfrm>
          <a:prstGeom prst="rect">
            <a:avLst/>
          </a:prstGeom>
          <a:noFill/>
          <a:ln>
            <a:noFill/>
          </a:ln>
        </p:spPr>
        <p:txBody>
          <a:bodyPr lIns="0" tIns="0" rIns="0" bIns="0"/>
          <a:lstStyle>
            <a:lvl1pPr marL="0" marR="0" lvl="0" indent="0" rtl="0" hangingPunct="0">
              <a:buNone/>
              <a:tabLst/>
              <a:defRPr lang="es-ES" sz="1400">
                <a:solidFill>
                  <a:srgbClr val="FFFFFF"/>
                </a:solidFill>
                <a:latin typeface="Liberation Serif" pitchFamily="18"/>
                <a:ea typeface="DejaVu Sans" pitchFamily="2"/>
                <a:cs typeface="DejaVu Sans" pitchFamily="2"/>
              </a:defRPr>
            </a:lvl1pPr>
          </a:lstStyle>
          <a:p>
            <a:pPr lvl="0"/>
            <a:endParaRPr lang="es-ES"/>
          </a:p>
        </p:txBody>
      </p:sp>
      <p:sp>
        <p:nvSpPr>
          <p:cNvPr id="5" name="4 Marcador de pie de página"/>
          <p:cNvSpPr txBox="1">
            <a:spLocks noGrp="1"/>
          </p:cNvSpPr>
          <p:nvPr>
            <p:ph type="ftr" sz="quarter" idx="3"/>
          </p:nvPr>
        </p:nvSpPr>
        <p:spPr>
          <a:xfrm>
            <a:off x="3447360" y="6995160"/>
            <a:ext cx="3195000" cy="521280"/>
          </a:xfrm>
          <a:prstGeom prst="rect">
            <a:avLst/>
          </a:prstGeom>
          <a:noFill/>
          <a:ln>
            <a:noFill/>
          </a:ln>
        </p:spPr>
        <p:txBody>
          <a:bodyPr lIns="0" tIns="0" rIns="0" bIns="0"/>
          <a:lstStyle>
            <a:lvl1pPr marL="0" marR="0" lvl="0" indent="0" algn="ctr" rtl="0" hangingPunct="0">
              <a:buNone/>
              <a:tabLst/>
              <a:defRPr lang="es-ES" sz="1400">
                <a:solidFill>
                  <a:srgbClr val="FFFFFF"/>
                </a:solidFill>
                <a:latin typeface="Liberation Serif" pitchFamily="18"/>
                <a:ea typeface="DejaVu Sans" pitchFamily="2"/>
                <a:cs typeface="DejaVu Sans" pitchFamily="2"/>
              </a:defRPr>
            </a:lvl1pPr>
          </a:lstStyle>
          <a:p>
            <a:pPr lvl="0"/>
            <a:endParaRPr lang="es-ES"/>
          </a:p>
        </p:txBody>
      </p:sp>
      <p:sp>
        <p:nvSpPr>
          <p:cNvPr id="6" name="5 Marcador de número de diapositiva"/>
          <p:cNvSpPr txBox="1">
            <a:spLocks noGrp="1"/>
          </p:cNvSpPr>
          <p:nvPr>
            <p:ph type="sldNum" sz="quarter" idx="4"/>
          </p:nvPr>
        </p:nvSpPr>
        <p:spPr>
          <a:xfrm>
            <a:off x="7227360" y="6995160"/>
            <a:ext cx="2348280" cy="521280"/>
          </a:xfrm>
          <a:prstGeom prst="rect">
            <a:avLst/>
          </a:prstGeom>
          <a:noFill/>
          <a:ln>
            <a:noFill/>
          </a:ln>
        </p:spPr>
        <p:txBody>
          <a:bodyPr lIns="0" tIns="0" rIns="0" bIns="0"/>
          <a:lstStyle>
            <a:lvl1pPr marL="0" marR="0" lvl="0" indent="0" algn="r" rtl="0" hangingPunct="0">
              <a:buNone/>
              <a:tabLst/>
              <a:defRPr lang="es-ES" sz="1400">
                <a:solidFill>
                  <a:srgbClr val="FFFFFF"/>
                </a:solidFill>
                <a:latin typeface="Liberation Serif" pitchFamily="18"/>
                <a:ea typeface="DejaVu Sans" pitchFamily="2"/>
                <a:cs typeface="DejaVu Sans" pitchFamily="2"/>
              </a:defRPr>
            </a:lvl1pPr>
          </a:lstStyle>
          <a:p>
            <a:pPr lvl="0"/>
            <a:fld id="{ED4B0CC1-8A66-458F-8DA4-16530F54A8A9}" type="slidenum">
              <a:t>‹Nº›</a:t>
            </a:fld>
            <a:endParaRPr lang="es-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ctr" rtl="0" hangingPunct="0">
        <a:tabLst/>
        <a:defRPr lang="es-ES" sz="4400" b="1" i="0" u="none" strike="noStrike">
          <a:ln>
            <a:noFill/>
          </a:ln>
          <a:solidFill>
            <a:srgbClr val="FFFFFF"/>
          </a:solidFill>
          <a:latin typeface="Albany" pitchFamily="18"/>
          <a:cs typeface="Tahoma" pitchFamily="2"/>
        </a:defRPr>
      </a:lvl1pPr>
    </p:titleStyle>
    <p:bodyStyle>
      <a:lvl1pPr marL="0" marR="0" indent="0" rtl="0" hangingPunct="0">
        <a:spcBef>
          <a:spcPts val="0"/>
        </a:spcBef>
        <a:spcAft>
          <a:spcPts val="1417"/>
        </a:spcAft>
        <a:tabLst/>
        <a:defRPr lang="es-ES" sz="3200" b="0" i="0" u="none" strike="noStrike">
          <a:ln>
            <a:noFill/>
          </a:ln>
          <a:solidFill>
            <a:srgbClr val="FFFFFF"/>
          </a:solidFill>
          <a:latin typeface="Albany" pitchFamily="18"/>
          <a:cs typeface="Tahoma" pitchFamily="2"/>
        </a:defRPr>
      </a:lvl1pPr>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8.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2" name="1 Título"/>
          <p:cNvSpPr txBox="1">
            <a:spLocks noGrp="1"/>
          </p:cNvSpPr>
          <p:nvPr>
            <p:ph type="title" idx="4294967295"/>
          </p:nvPr>
        </p:nvSpPr>
        <p:spPr>
          <a:xfrm>
            <a:off x="215776" y="179437"/>
            <a:ext cx="9648266" cy="1477328"/>
          </a:xfrm>
        </p:spPr>
        <p:txBody>
          <a:bodyPr wrap="square">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s-ES_tradnl" sz="9600" dirty="0" err="1" smtClean="0">
                <a:latin typeface="Century Schoolbook L" pitchFamily="18"/>
              </a:rPr>
              <a:t>Comforp</a:t>
            </a:r>
            <a:endParaRPr lang="es-ES" sz="9600" dirty="0">
              <a:latin typeface="Century Schoolbook L" pitchFamily="18"/>
            </a:endParaRPr>
          </a:p>
        </p:txBody>
      </p:sp>
      <p:sp>
        <p:nvSpPr>
          <p:cNvPr id="3" name="2 Subtítulo"/>
          <p:cNvSpPr txBox="1">
            <a:spLocks noGrp="1"/>
          </p:cNvSpPr>
          <p:nvPr>
            <p:ph type="subTitle" idx="4294967295"/>
          </p:nvPr>
        </p:nvSpPr>
        <p:spPr>
          <a:xfrm>
            <a:off x="647824" y="2065243"/>
            <a:ext cx="9071640" cy="4780796"/>
          </a:xfrm>
        </p:spPr>
        <p:txBody>
          <a:bodyPr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216000" algn="ctr">
              <a:buNone/>
            </a:pPr>
            <a:r>
              <a:rPr lang="es-ES_tradnl" sz="4800" b="1" dirty="0" smtClean="0"/>
              <a:t>Sustitución de elemento de transmisión</a:t>
            </a:r>
          </a:p>
          <a:p>
            <a:pPr marL="0" lvl="0" indent="-216000" algn="ctr">
              <a:buNone/>
            </a:pPr>
            <a:endParaRPr lang="es-ES_tradnl" sz="4800" b="1" u="sng" dirty="0"/>
          </a:p>
          <a:p>
            <a:pPr marL="0" lvl="0" indent="-216000" algn="ctr">
              <a:buNone/>
            </a:pPr>
            <a:endParaRPr lang="es-ES_tradnl" sz="4800" b="1" u="sng" dirty="0" smtClean="0"/>
          </a:p>
          <a:p>
            <a:pPr marL="0" lvl="0" indent="-216000" algn="r">
              <a:buNone/>
            </a:pPr>
            <a:r>
              <a:rPr lang="es-ES_tradnl" sz="3600" b="1" dirty="0" smtClean="0"/>
              <a:t>Josep Moreno</a:t>
            </a:r>
          </a:p>
          <a:p>
            <a:pPr marL="0" lvl="0" indent="-216000" algn="r">
              <a:buNone/>
            </a:pPr>
            <a:r>
              <a:rPr lang="es-ES_tradnl" sz="3600" b="1" dirty="0" smtClean="0"/>
              <a:t>Albert </a:t>
            </a:r>
            <a:r>
              <a:rPr lang="es-ES_tradnl" sz="3600" b="1" dirty="0" err="1" smtClean="0"/>
              <a:t>Garcia</a:t>
            </a:r>
            <a:endParaRPr lang="es-ES" sz="3600" b="1"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sp>
        <p:nvSpPr>
          <p:cNvPr id="2" name="1 Título"/>
          <p:cNvSpPr txBox="1">
            <a:spLocks noGrp="1"/>
          </p:cNvSpPr>
          <p:nvPr>
            <p:ph type="title" idx="4294967295"/>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s-ES_tradnl" sz="2600" b="0" dirty="0" smtClean="0"/>
              <a:t>En este trabajo os explicaremos como se realiza una sustitución de embrague en un Ford </a:t>
            </a:r>
            <a:r>
              <a:rPr lang="es-ES_tradnl" sz="2600" b="0" dirty="0" err="1" smtClean="0"/>
              <a:t>Focus</a:t>
            </a:r>
            <a:r>
              <a:rPr lang="es-ES_tradnl" sz="2600" b="0" dirty="0" smtClean="0"/>
              <a:t> del 2002.</a:t>
            </a:r>
            <a:endParaRPr lang="es-ES" sz="2600" b="0" dirty="0"/>
          </a:p>
        </p:txBody>
      </p:sp>
      <p:sp>
        <p:nvSpPr>
          <p:cNvPr id="3" name="2 Marcador de texto"/>
          <p:cNvSpPr txBox="1">
            <a:spLocks noGrp="1"/>
          </p:cNvSpPr>
          <p:nvPr>
            <p:ph type="body" idx="4294967295"/>
          </p:nvPr>
        </p:nvSpPr>
        <p:spPr>
          <a:xfrm>
            <a:off x="503999" y="1769040"/>
            <a:ext cx="8870040" cy="4294080"/>
          </a:xfrm>
        </p:spPr>
        <p:txBody>
          <a:bodyPr/>
          <a:lstStyle>
            <a:defPPr marL="432000" marR="0" lvl="0" indent="-324000">
              <a:spcBef>
                <a:spcPts val="0"/>
              </a:spcBef>
              <a:spcAft>
                <a:spcPts val="1417"/>
              </a:spcAft>
              <a:buClr>
                <a:srgbClr val="FFFF00"/>
              </a:buClr>
              <a:buSzPct val="45000"/>
              <a:buFont typeface="StarSymbol"/>
              <a:buNone/>
              <a:defRPr lang="es-ES" sz="3200" b="0" i="0" u="none" strike="noStrike">
                <a:ln>
                  <a:noFill/>
                </a:ln>
                <a:solidFill>
                  <a:srgbClr val="FFFFFF"/>
                </a:solidFill>
                <a:latin typeface="Albany" pitchFamily="18"/>
                <a:ea typeface="Andale Sans UI" pitchFamily="2"/>
                <a:cs typeface="Tahoma" pitchFamily="2"/>
              </a:defRPr>
            </a:defPPr>
            <a:lvl1pPr marL="432000" marR="0" lvl="0" indent="-324000">
              <a:spcBef>
                <a:spcPts val="0"/>
              </a:spcBef>
              <a:spcAft>
                <a:spcPts val="1417"/>
              </a:spcAft>
              <a:buClr>
                <a:srgbClr val="FFFF00"/>
              </a:buClr>
              <a:buSzPct val="45000"/>
              <a:buFont typeface="StarSymbol"/>
              <a:buChar char="●"/>
              <a:defRPr lang="es-ES" sz="3200" b="0" i="0" u="none" strike="noStrike">
                <a:ln>
                  <a:noFill/>
                </a:ln>
                <a:solidFill>
                  <a:srgbClr val="FFFFFF"/>
                </a:solidFill>
                <a:latin typeface="Albany" pitchFamily="18"/>
                <a:ea typeface="Andale Sans UI" pitchFamily="2"/>
                <a:cs typeface="Tahoma" pitchFamily="2"/>
              </a:defRPr>
            </a:lvl1pPr>
            <a:lvl2pPr marL="864000" marR="0" lvl="1" indent="-288000">
              <a:spcBef>
                <a:spcPts val="0"/>
              </a:spcBef>
              <a:spcAft>
                <a:spcPts val="1134"/>
              </a:spcAft>
              <a:buClr>
                <a:srgbClr val="FFFF00"/>
              </a:buClr>
              <a:buSzPct val="75000"/>
              <a:buFont typeface="StarSymbol"/>
              <a:buChar char="–"/>
              <a:defRPr lang="es-ES" sz="2800" b="0" i="0" u="none" strike="noStrike">
                <a:ln>
                  <a:noFill/>
                </a:ln>
                <a:solidFill>
                  <a:srgbClr val="FFFFFF"/>
                </a:solidFill>
                <a:latin typeface="Albany" pitchFamily="18"/>
                <a:ea typeface="Andale Sans UI" pitchFamily="2"/>
                <a:cs typeface="Tahoma" pitchFamily="2"/>
              </a:defRPr>
            </a:lvl2pPr>
            <a:lvl3pPr marL="1296000" marR="0" lvl="2" indent="-216000">
              <a:spcBef>
                <a:spcPts val="0"/>
              </a:spcBef>
              <a:spcAft>
                <a:spcPts val="850"/>
              </a:spcAft>
              <a:buClr>
                <a:srgbClr val="FFFF00"/>
              </a:buClr>
              <a:buSzPct val="45000"/>
              <a:buFont typeface="StarSymbol"/>
              <a:buChar char="●"/>
              <a:defRPr lang="es-ES" sz="2400" b="0" i="0" u="none" strike="noStrike">
                <a:ln>
                  <a:noFill/>
                </a:ln>
                <a:solidFill>
                  <a:srgbClr val="FFFFFF"/>
                </a:solidFill>
                <a:latin typeface="Albany" pitchFamily="18"/>
                <a:ea typeface="Andale Sans UI" pitchFamily="2"/>
                <a:cs typeface="Tahoma" pitchFamily="2"/>
              </a:defRPr>
            </a:lvl3pPr>
            <a:lvl4pPr marL="1728000" marR="0" lvl="3" indent="-216000">
              <a:spcBef>
                <a:spcPts val="0"/>
              </a:spcBef>
              <a:spcAft>
                <a:spcPts val="567"/>
              </a:spcAft>
              <a:buClr>
                <a:srgbClr val="FFFF00"/>
              </a:buClr>
              <a:buSzPct val="75000"/>
              <a:buFont typeface="StarSymbol"/>
              <a:buChar char="–"/>
              <a:defRPr lang="es-ES" sz="2000" b="0" i="0" u="none" strike="noStrike">
                <a:ln>
                  <a:noFill/>
                </a:ln>
                <a:solidFill>
                  <a:srgbClr val="FFFFFF"/>
                </a:solidFill>
                <a:latin typeface="Albany" pitchFamily="18"/>
                <a:ea typeface="Andale Sans UI" pitchFamily="2"/>
                <a:cs typeface="Tahoma" pitchFamily="2"/>
              </a:defRPr>
            </a:lvl4pPr>
            <a:lvl5pPr marL="2160000" marR="0" lvl="4" indent="-216000">
              <a:spcBef>
                <a:spcPts val="0"/>
              </a:spcBef>
              <a:spcAft>
                <a:spcPts val="283"/>
              </a:spcAft>
              <a:buClr>
                <a:srgbClr val="FFFF00"/>
              </a:buClr>
              <a:buSzPct val="45000"/>
              <a:buFont typeface="StarSymbol"/>
              <a:buChar char="●"/>
              <a:defRPr lang="es-ES" sz="2000" b="0" i="0" u="none" strike="noStrike">
                <a:ln>
                  <a:noFill/>
                </a:ln>
                <a:solidFill>
                  <a:srgbClr val="FFFFFF"/>
                </a:solidFill>
                <a:latin typeface="Albany" pitchFamily="18"/>
                <a:ea typeface="Andale Sans UI" pitchFamily="2"/>
                <a:cs typeface="Tahoma" pitchFamily="2"/>
              </a:defRPr>
            </a:lvl5pPr>
            <a:lvl6pPr marL="2592000" marR="0" lvl="5" indent="-216000">
              <a:spcBef>
                <a:spcPts val="0"/>
              </a:spcBef>
              <a:spcAft>
                <a:spcPts val="283"/>
              </a:spcAft>
              <a:buClr>
                <a:srgbClr val="FFFF00"/>
              </a:buClr>
              <a:buSzPct val="45000"/>
              <a:buFont typeface="StarSymbol"/>
              <a:buChar char="●"/>
              <a:defRPr lang="es-ES" sz="2000" b="0" i="0" u="none" strike="noStrike">
                <a:ln>
                  <a:noFill/>
                </a:ln>
                <a:solidFill>
                  <a:srgbClr val="FFFFFF"/>
                </a:solidFill>
                <a:latin typeface="Albany" pitchFamily="18"/>
                <a:ea typeface="Andale Sans UI" pitchFamily="2"/>
                <a:cs typeface="Tahoma" pitchFamily="2"/>
              </a:defRPr>
            </a:lvl6pPr>
            <a:lvl7pPr marL="3024000" marR="0" lvl="6" indent="-216000">
              <a:spcBef>
                <a:spcPts val="0"/>
              </a:spcBef>
              <a:spcAft>
                <a:spcPts val="283"/>
              </a:spcAft>
              <a:buClr>
                <a:srgbClr val="FFFF00"/>
              </a:buClr>
              <a:buSzPct val="45000"/>
              <a:buFont typeface="StarSymbol"/>
              <a:buChar char="●"/>
              <a:defRPr lang="es-ES" sz="2000" b="0" i="0" u="none" strike="noStrike">
                <a:ln>
                  <a:noFill/>
                </a:ln>
                <a:solidFill>
                  <a:srgbClr val="FFFFFF"/>
                </a:solidFill>
                <a:latin typeface="Albany" pitchFamily="18"/>
                <a:ea typeface="Andale Sans UI" pitchFamily="2"/>
                <a:cs typeface="Tahoma" pitchFamily="2"/>
              </a:defRPr>
            </a:lvl7pPr>
            <a:lvl8pPr marL="3456000" marR="0" lvl="7" indent="-216000">
              <a:spcBef>
                <a:spcPts val="0"/>
              </a:spcBef>
              <a:spcAft>
                <a:spcPts val="283"/>
              </a:spcAft>
              <a:buClr>
                <a:srgbClr val="FFFF00"/>
              </a:buClr>
              <a:buSzPct val="45000"/>
              <a:buFont typeface="StarSymbol"/>
              <a:buChar char="●"/>
              <a:defRPr lang="es-ES" sz="2000" b="0" i="0" u="none" strike="noStrike">
                <a:ln>
                  <a:noFill/>
                </a:ln>
                <a:solidFill>
                  <a:srgbClr val="FFFFFF"/>
                </a:solidFill>
                <a:latin typeface="Albany" pitchFamily="18"/>
                <a:ea typeface="Andale Sans UI" pitchFamily="2"/>
                <a:cs typeface="Tahoma" pitchFamily="2"/>
              </a:defRPr>
            </a:lvl8pPr>
            <a:lvl9pPr marL="3887999" marR="0" lvl="8" indent="-216000">
              <a:spcBef>
                <a:spcPts val="0"/>
              </a:spcBef>
              <a:spcAft>
                <a:spcPts val="283"/>
              </a:spcAft>
              <a:buClr>
                <a:srgbClr val="FFFF00"/>
              </a:buClr>
              <a:buSzPct val="45000"/>
              <a:buFont typeface="StarSymbol"/>
              <a:buChar char="●"/>
              <a:defRPr lang="es-ES" sz="2000" b="0" i="0" u="none" strike="noStrike">
                <a:ln>
                  <a:noFill/>
                </a:ln>
                <a:solidFill>
                  <a:srgbClr val="FFFFFF"/>
                </a:solidFill>
                <a:latin typeface="Albany" pitchFamily="18"/>
                <a:ea typeface="Andale Sans UI" pitchFamily="2"/>
                <a:cs typeface="Tahoma" pitchFamily="2"/>
              </a:defRPr>
            </a:lvl9pPr>
          </a:lstStyle>
          <a:p>
            <a:pPr marL="0" indent="0"/>
            <a:endParaRPr lang="es-ES"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6219" y="1979637"/>
            <a:ext cx="6397872" cy="4798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page3">
    <p:spTree>
      <p:nvGrpSpPr>
        <p:cNvPr id="1" name=""/>
        <p:cNvGrpSpPr/>
        <p:nvPr/>
      </p:nvGrpSpPr>
      <p:grpSpPr>
        <a:xfrm>
          <a:off x="0" y="0"/>
          <a:ext cx="0" cy="0"/>
          <a:chOff x="0" y="0"/>
          <a:chExt cx="0" cy="0"/>
        </a:xfrm>
      </p:grpSpPr>
      <p:pic>
        <p:nvPicPr>
          <p:cNvPr id="12" name="11 Marcador de contenido"/>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464248" y="467469"/>
            <a:ext cx="4673808" cy="2664296"/>
          </a:xfrm>
        </p:spPr>
      </p:pic>
      <p:sp>
        <p:nvSpPr>
          <p:cNvPr id="11" name="10 Marcador de texto"/>
          <p:cNvSpPr>
            <a:spLocks noGrp="1"/>
          </p:cNvSpPr>
          <p:nvPr>
            <p:ph type="body" sz="half" idx="2"/>
          </p:nvPr>
        </p:nvSpPr>
        <p:spPr>
          <a:xfrm>
            <a:off x="504825" y="323454"/>
            <a:ext cx="3316288" cy="6429772"/>
          </a:xfrm>
        </p:spPr>
        <p:txBody>
          <a:bodyPr/>
          <a:lstStyle/>
          <a:p>
            <a:r>
              <a:rPr lang="es-ES_tradnl" sz="2400" dirty="0"/>
              <a:t>El primer paso es desconectar la </a:t>
            </a:r>
            <a:r>
              <a:rPr lang="es-ES_tradnl" sz="2400" dirty="0" smtClean="0"/>
              <a:t>batería </a:t>
            </a:r>
            <a:r>
              <a:rPr lang="es-ES_tradnl" sz="2400" dirty="0"/>
              <a:t>para evitar cortocircuitos.</a:t>
            </a:r>
            <a:endParaRPr lang="es-ES" sz="2400" dirty="0"/>
          </a:p>
          <a:p>
            <a:r>
              <a:rPr lang="es-ES_tradnl" sz="2400" dirty="0" smtClean="0"/>
              <a:t>Después </a:t>
            </a:r>
            <a:r>
              <a:rPr lang="es-ES_tradnl" sz="2400" dirty="0"/>
              <a:t>se quita la base de la </a:t>
            </a:r>
            <a:r>
              <a:rPr lang="es-ES_tradnl" sz="2400" dirty="0" smtClean="0"/>
              <a:t>batería, </a:t>
            </a:r>
            <a:r>
              <a:rPr lang="es-ES_tradnl" sz="2400" dirty="0"/>
              <a:t>el filtro del aire y los tubos de </a:t>
            </a:r>
            <a:r>
              <a:rPr lang="es-ES_tradnl" sz="2400" dirty="0" smtClean="0"/>
              <a:t>admisión, </a:t>
            </a:r>
            <a:r>
              <a:rPr lang="es-ES_tradnl" sz="2400" dirty="0"/>
              <a:t>se apartan todos los cables y </a:t>
            </a:r>
            <a:r>
              <a:rPr lang="es-ES_tradnl" sz="2400" dirty="0" smtClean="0"/>
              <a:t>demás </a:t>
            </a:r>
            <a:r>
              <a:rPr lang="es-ES_tradnl" sz="2400" dirty="0"/>
              <a:t>conexiones para que no molesten.</a:t>
            </a:r>
            <a:endParaRPr lang="es-ES" sz="2400" dirty="0"/>
          </a:p>
          <a:p>
            <a:r>
              <a:rPr lang="es-ES_tradnl" sz="2400" dirty="0"/>
              <a:t>A </a:t>
            </a:r>
            <a:r>
              <a:rPr lang="es-ES_tradnl" sz="2400" dirty="0" smtClean="0"/>
              <a:t>continuación </a:t>
            </a:r>
            <a:r>
              <a:rPr lang="es-ES_tradnl" sz="2400" dirty="0"/>
              <a:t>subimos el coche a un elevador, o  </a:t>
            </a:r>
            <a:r>
              <a:rPr lang="es-ES_tradnl" sz="2400" dirty="0" smtClean="0"/>
              <a:t>subiéndolo </a:t>
            </a:r>
            <a:r>
              <a:rPr lang="es-ES_tradnl" sz="2400" dirty="0"/>
              <a:t>a unos caballetes  y quitamos la tapa de abajo.</a:t>
            </a:r>
            <a:endParaRPr lang="es-ES" sz="2400" dirty="0"/>
          </a:p>
          <a:p>
            <a:endParaRPr lang="es-ES" dirty="0"/>
          </a:p>
        </p:txBody>
      </p:sp>
      <p:pic>
        <p:nvPicPr>
          <p:cNvPr id="2050" name="Picture 2" descr="C:\Users\Pepe\Desktop\Fotos embrague\coche elevad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76216" y="3707829"/>
            <a:ext cx="5690804" cy="283745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page4">
    <p:spTree>
      <p:nvGrpSpPr>
        <p:cNvPr id="1" name=""/>
        <p:cNvGrpSpPr/>
        <p:nvPr/>
      </p:nvGrpSpPr>
      <p:grpSpPr>
        <a:xfrm>
          <a:off x="0" y="0"/>
          <a:ext cx="0" cy="0"/>
          <a:chOff x="0" y="0"/>
          <a:chExt cx="0" cy="0"/>
        </a:xfrm>
      </p:grpSpPr>
      <p:sp>
        <p:nvSpPr>
          <p:cNvPr id="10" name="9 Título"/>
          <p:cNvSpPr>
            <a:spLocks noGrp="1"/>
          </p:cNvSpPr>
          <p:nvPr>
            <p:ph type="title"/>
          </p:nvPr>
        </p:nvSpPr>
        <p:spPr/>
        <p:txBody>
          <a:bodyPr/>
          <a:lstStyle/>
          <a:p>
            <a:pPr>
              <a:buNone/>
            </a:pPr>
            <a:r>
              <a:rPr lang="es-ES" sz="2000" dirty="0" smtClean="0"/>
              <a:t>Con la ayuda de un gato hidráulico sujetamos el cambio por abajo para poder aflojar los soportes del mismo (tirante de par y el soporte que lo aguanta).  Seguidamente sacaremos los cables del cambio. </a:t>
            </a:r>
            <a:br>
              <a:rPr lang="es-ES" sz="2000" dirty="0" smtClean="0"/>
            </a:br>
            <a:endParaRPr lang="es-ES" sz="2000" dirty="0"/>
          </a:p>
        </p:txBody>
      </p:sp>
      <p:sp>
        <p:nvSpPr>
          <p:cNvPr id="9" name="8 Marcador de texto"/>
          <p:cNvSpPr>
            <a:spLocks noGrp="1"/>
          </p:cNvSpPr>
          <p:nvPr>
            <p:ph sz="half" idx="1"/>
          </p:nvPr>
        </p:nvSpPr>
        <p:spPr/>
        <p:txBody>
          <a:bodyPr/>
          <a:lstStyle/>
          <a:p>
            <a:endParaRPr lang="es-ES" dirty="0"/>
          </a:p>
        </p:txBody>
      </p:sp>
      <p:sp>
        <p:nvSpPr>
          <p:cNvPr id="11" name="10 Marcador de contenido"/>
          <p:cNvSpPr>
            <a:spLocks noGrp="1"/>
          </p:cNvSpPr>
          <p:nvPr>
            <p:ph sz="half" idx="2"/>
          </p:nvPr>
        </p:nvSpPr>
        <p:spPr/>
        <p:txBody>
          <a:bodyPr/>
          <a:lstStyle/>
          <a:p>
            <a:endParaRPr lang="es-ES" dirty="0"/>
          </a:p>
        </p:txBody>
      </p:sp>
      <p:pic>
        <p:nvPicPr>
          <p:cNvPr id="3075" name="Picture 3" descr="C:\Users\Pepe\Desktop\Fotos embrague\gato embragu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784" y="1930738"/>
            <a:ext cx="4651503" cy="283137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Pepe\Desktop\Fotos embrague\tirante de pa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84328" y="3304859"/>
            <a:ext cx="4608512" cy="290957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page5">
    <p:spTree>
      <p:nvGrpSpPr>
        <p:cNvPr id="1" name=""/>
        <p:cNvGrpSpPr/>
        <p:nvPr/>
      </p:nvGrpSpPr>
      <p:grpSpPr>
        <a:xfrm>
          <a:off x="0" y="0"/>
          <a:ext cx="0" cy="0"/>
          <a:chOff x="0" y="0"/>
          <a:chExt cx="0" cy="0"/>
        </a:xfrm>
      </p:grpSpPr>
      <p:sp>
        <p:nvSpPr>
          <p:cNvPr id="10" name="9 Título"/>
          <p:cNvSpPr>
            <a:spLocks noGrp="1"/>
          </p:cNvSpPr>
          <p:nvPr>
            <p:ph type="ctrTitle"/>
          </p:nvPr>
        </p:nvSpPr>
        <p:spPr>
          <a:xfrm>
            <a:off x="647824" y="683493"/>
            <a:ext cx="3708597" cy="3168352"/>
          </a:xfrm>
        </p:spPr>
        <p:txBody>
          <a:bodyPr/>
          <a:lstStyle/>
          <a:p>
            <a:pPr>
              <a:buNone/>
            </a:pPr>
            <a:r>
              <a:rPr lang="es-ES" sz="3200" b="0" dirty="0" smtClean="0"/>
              <a:t>Desconectar todas las conexiones, palancas del embrague, sensor, motor de arranque, mirar los soportes que lleva.</a:t>
            </a:r>
            <a:r>
              <a:rPr lang="es-ES" sz="2400" b="0" dirty="0" smtClean="0"/>
              <a:t/>
            </a:r>
            <a:br>
              <a:rPr lang="es-ES" sz="2400" b="0" dirty="0" smtClean="0"/>
            </a:br>
            <a:endParaRPr lang="es-ES" sz="2400" b="0" dirty="0"/>
          </a:p>
        </p:txBody>
      </p:sp>
      <p:sp>
        <p:nvSpPr>
          <p:cNvPr id="8" name="7 Marcador de texto"/>
          <p:cNvSpPr>
            <a:spLocks noGrp="1"/>
          </p:cNvSpPr>
          <p:nvPr>
            <p:ph type="subTitle" idx="1"/>
          </p:nvPr>
        </p:nvSpPr>
        <p:spPr>
          <a:xfrm>
            <a:off x="5760392" y="3707829"/>
            <a:ext cx="3889053" cy="3299322"/>
          </a:xfrm>
        </p:spPr>
        <p:txBody>
          <a:bodyPr/>
          <a:lstStyle/>
          <a:p>
            <a:r>
              <a:rPr lang="es-ES" dirty="0">
                <a:solidFill>
                  <a:schemeClr val="bg1"/>
                </a:solidFill>
              </a:rPr>
              <a:t>L</a:t>
            </a:r>
            <a:r>
              <a:rPr lang="es-ES" dirty="0" smtClean="0">
                <a:solidFill>
                  <a:schemeClr val="bg1"/>
                </a:solidFill>
              </a:rPr>
              <a:t>uego quitamos la valvulina por el tapón de vaciado. </a:t>
            </a:r>
            <a:endParaRPr lang="es-ES" dirty="0">
              <a:solidFill>
                <a:schemeClr val="bg1"/>
              </a:solidFill>
            </a:endParaRPr>
          </a:p>
        </p:txBody>
      </p:sp>
      <p:pic>
        <p:nvPicPr>
          <p:cNvPr id="4098" name="Picture 2" descr="C:\Users\Pepe\Desktop\Fotos embrague\quitar cables cambi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24288" y="755501"/>
            <a:ext cx="4824288" cy="2558938"/>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Pepe\Desktop\Fotos embrague\Quitando valvulina.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9792" y="3820230"/>
            <a:ext cx="4968304" cy="27870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page6">
    <p:spTree>
      <p:nvGrpSpPr>
        <p:cNvPr id="1" name=""/>
        <p:cNvGrpSpPr/>
        <p:nvPr/>
      </p:nvGrpSpPr>
      <p:grpSpPr>
        <a:xfrm>
          <a:off x="0" y="0"/>
          <a:ext cx="0" cy="0"/>
          <a:chOff x="0" y="0"/>
          <a:chExt cx="0" cy="0"/>
        </a:xfrm>
      </p:grpSpPr>
      <p:sp>
        <p:nvSpPr>
          <p:cNvPr id="8" name="7 Título"/>
          <p:cNvSpPr>
            <a:spLocks noGrp="1"/>
          </p:cNvSpPr>
          <p:nvPr>
            <p:ph type="ctrTitle"/>
          </p:nvPr>
        </p:nvSpPr>
        <p:spPr>
          <a:xfrm>
            <a:off x="719832" y="107429"/>
            <a:ext cx="8569325" cy="1620837"/>
          </a:xfrm>
        </p:spPr>
        <p:txBody>
          <a:bodyPr/>
          <a:lstStyle/>
          <a:p>
            <a:pPr>
              <a:buNone/>
            </a:pPr>
            <a:r>
              <a:rPr lang="es-ES" sz="1900" b="0" dirty="0" smtClean="0"/>
              <a:t>Sacaremos las ruedas  y para quitar los palieres,  sacaremos la tuerca que une el disco con el palier y el tornillo del trapecio y con ayuda de una palanca lo separamos del pivote de dirección.  una vez sacados se podrá hacer juego para extraer el propio palier. Esta operación la repetiríamos en el otro palier.</a:t>
            </a:r>
            <a:endParaRPr lang="es-ES" sz="1900" b="0" dirty="0"/>
          </a:p>
        </p:txBody>
      </p:sp>
      <p:sp>
        <p:nvSpPr>
          <p:cNvPr id="9" name="8 Subtítulo"/>
          <p:cNvSpPr>
            <a:spLocks noGrp="1"/>
          </p:cNvSpPr>
          <p:nvPr>
            <p:ph type="subTitle" idx="1"/>
          </p:nvPr>
        </p:nvSpPr>
        <p:spPr>
          <a:xfrm>
            <a:off x="359792" y="1907629"/>
            <a:ext cx="9505056" cy="4924270"/>
          </a:xfrm>
        </p:spPr>
        <p:txBody>
          <a:bodyPr/>
          <a:lstStyle/>
          <a:p>
            <a:endParaRPr lang="es-ES" dirty="0"/>
          </a:p>
        </p:txBody>
      </p:sp>
      <p:sp>
        <p:nvSpPr>
          <p:cNvPr id="5" name="4 CuadroTexto"/>
          <p:cNvSpPr txBox="1"/>
          <p:nvPr/>
        </p:nvSpPr>
        <p:spPr>
          <a:xfrm>
            <a:off x="1209600" y="6319800"/>
            <a:ext cx="8870400" cy="1024199"/>
          </a:xfrm>
          <a:prstGeom prst="rect">
            <a:avLst/>
          </a:prstGeom>
          <a:noFill/>
          <a:ln>
            <a:noFill/>
          </a:ln>
        </p:spPr>
        <p:txBody>
          <a:bodyPr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just" rtl="0" hangingPunct="0">
              <a:buNone/>
              <a:tabLst/>
            </a:pPr>
            <a:endParaRPr lang="es-ES" sz="3600" b="1" i="0" u="none" strike="noStrike" dirty="0">
              <a:ln>
                <a:noFill/>
              </a:ln>
              <a:solidFill>
                <a:srgbClr val="FFFFFF"/>
              </a:solidFill>
              <a:latin typeface="Albany" pitchFamily="18"/>
              <a:ea typeface="Andale Sans UI" pitchFamily="2"/>
              <a:cs typeface="Tahoma" pitchFamily="2"/>
            </a:endParaRPr>
          </a:p>
        </p:txBody>
      </p:sp>
      <p:pic>
        <p:nvPicPr>
          <p:cNvPr id="5122" name="Picture 2" descr="C:\Users\Pepe\Desktop\Fotos embrague\poniendo pali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792" y="3779837"/>
            <a:ext cx="4608512" cy="2954978"/>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Pepe\Desktop\Fotos embrague\extraccion pali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4328" y="1907629"/>
            <a:ext cx="4698260" cy="323310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page7">
    <p:spTree>
      <p:nvGrpSpPr>
        <p:cNvPr id="1" name=""/>
        <p:cNvGrpSpPr/>
        <p:nvPr/>
      </p:nvGrpSpPr>
      <p:grpSpPr>
        <a:xfrm>
          <a:off x="0" y="0"/>
          <a:ext cx="0" cy="0"/>
          <a:chOff x="0" y="0"/>
          <a:chExt cx="0" cy="0"/>
        </a:xfrm>
      </p:grpSpPr>
      <p:sp>
        <p:nvSpPr>
          <p:cNvPr id="4" name="3 Subtítulo"/>
          <p:cNvSpPr txBox="1">
            <a:spLocks noGrp="1"/>
          </p:cNvSpPr>
          <p:nvPr>
            <p:ph idx="1"/>
          </p:nvPr>
        </p:nvSpPr>
        <p:spPr/>
        <p:txBody>
          <a:bodyPr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216000" algn="ctr">
              <a:buNone/>
            </a:pPr>
            <a:endParaRPr lang="es-ES" dirty="0"/>
          </a:p>
          <a:p>
            <a:pPr marL="0" lvl="0" indent="-216000" algn="ctr">
              <a:buNone/>
            </a:pPr>
            <a:endParaRPr lang="es-ES" dirty="0"/>
          </a:p>
          <a:p>
            <a:pPr marL="0" lvl="0" indent="-216000" algn="ctr">
              <a:buNone/>
            </a:pPr>
            <a:endParaRPr lang="es-ES" dirty="0"/>
          </a:p>
          <a:p>
            <a:pPr marL="0" lvl="0" indent="-216000" algn="ctr">
              <a:buNone/>
            </a:pPr>
            <a:endParaRPr lang="es-ES" dirty="0"/>
          </a:p>
        </p:txBody>
      </p:sp>
      <p:sp>
        <p:nvSpPr>
          <p:cNvPr id="8" name="7 Marcador de texto"/>
          <p:cNvSpPr>
            <a:spLocks noGrp="1"/>
          </p:cNvSpPr>
          <p:nvPr>
            <p:ph type="body" sz="half" idx="2"/>
          </p:nvPr>
        </p:nvSpPr>
        <p:spPr>
          <a:xfrm>
            <a:off x="504824" y="251446"/>
            <a:ext cx="9288015" cy="2304255"/>
          </a:xfrm>
        </p:spPr>
        <p:txBody>
          <a:bodyPr/>
          <a:lstStyle/>
          <a:p>
            <a:r>
              <a:rPr lang="es-ES" sz="2400" dirty="0" smtClean="0"/>
              <a:t>Para sacar la caja de cambios, primero pones un gato hidráulico para sujetarla y evitar que caiga, desatornillas todos los soportes y las conexiones, así como los seis tornillos de la campana que la unen al bloque motor. </a:t>
            </a:r>
            <a:endParaRPr lang="es-ES" sz="2400" dirty="0"/>
          </a:p>
        </p:txBody>
      </p:sp>
      <p:pic>
        <p:nvPicPr>
          <p:cNvPr id="6146" name="Picture 2" descr="C:\Users\Pepe\Desktop\Fotos embrague\extraccion yanqui manita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7864" y="2518624"/>
            <a:ext cx="6840760" cy="386727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ES" dirty="0"/>
          </a:p>
        </p:txBody>
      </p:sp>
      <p:sp>
        <p:nvSpPr>
          <p:cNvPr id="4" name="3 Marcador de texto"/>
          <p:cNvSpPr>
            <a:spLocks noGrp="1"/>
          </p:cNvSpPr>
          <p:nvPr>
            <p:ph type="body" sz="half" idx="2"/>
          </p:nvPr>
        </p:nvSpPr>
        <p:spPr>
          <a:xfrm>
            <a:off x="504825" y="323454"/>
            <a:ext cx="3316288" cy="6429772"/>
          </a:xfrm>
        </p:spPr>
        <p:txBody>
          <a:bodyPr/>
          <a:lstStyle/>
          <a:p>
            <a:r>
              <a:rPr lang="es-ES" sz="2200" dirty="0" smtClean="0"/>
              <a:t>Para sacar el propio embrague sacaremos 6 tornillos de 10, con una llave de carraca. Haremos un poco de juego para extraerlo y a continuación,  lijaríamos la superficie del volante de inercia y luego dispondríamos a poner el kit de embrague nuevo.</a:t>
            </a:r>
            <a:endParaRPr lang="es-ES" sz="2200" dirty="0"/>
          </a:p>
        </p:txBody>
      </p:sp>
      <p:pic>
        <p:nvPicPr>
          <p:cNvPr id="7170" name="Picture 2" descr="C:\Users\Pepe\Desktop\Fotos embrague\embrague bonit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64248" y="522144"/>
            <a:ext cx="4944752" cy="2664296"/>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Pepe\Desktop\Fotos embrague\lijar volant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28344" y="3852887"/>
            <a:ext cx="4176464" cy="2638934"/>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Users\Pepe\Desktop\Fotos embrague\embrague nuev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0865" y="3852887"/>
            <a:ext cx="4579244" cy="2663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748590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pPr>
              <a:buNone/>
            </a:pPr>
            <a:r>
              <a:rPr lang="es-ES" sz="2400" b="0" dirty="0" smtClean="0"/>
              <a:t>Al poner el nuevo, utilizaríamos un centrador para que el disco no se nos mueva y apretaríamos de nuevo los tornillos a su par de apriete indicado por el fabricante.</a:t>
            </a:r>
            <a:endParaRPr lang="es-ES" sz="2400" b="0" dirty="0"/>
          </a:p>
        </p:txBody>
      </p:sp>
      <p:pic>
        <p:nvPicPr>
          <p:cNvPr id="9" name="8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07836" y="1967626"/>
            <a:ext cx="8008939" cy="4582399"/>
          </a:xfrm>
        </p:spPr>
      </p:pic>
    </p:spTree>
    <p:extLst>
      <p:ext uri="{BB962C8B-B14F-4D97-AF65-F5344CB8AC3E}">
        <p14:creationId xmlns:p14="http://schemas.microsoft.com/office/powerpoint/2010/main" val="394853848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9 Marcador de posición de imagen"/>
          <p:cNvPicPr>
            <a:picLocks noGrp="1" noChangeAspect="1"/>
          </p:cNvPicPr>
          <p:nvPr>
            <p:ph type="pic" idx="1"/>
          </p:nvPr>
        </p:nvPicPr>
        <p:blipFill>
          <a:blip r:embed="rId2">
            <a:extLst>
              <a:ext uri="{28A0092B-C50C-407E-A947-70E740481C1C}">
                <a14:useLocalDpi xmlns:a14="http://schemas.microsoft.com/office/drawing/2010/main" val="0"/>
              </a:ext>
            </a:extLst>
          </a:blip>
          <a:srcRect t="6939" b="6939"/>
          <a:stretch>
            <a:fillRect/>
          </a:stretch>
        </p:blipFill>
        <p:spPr>
          <a:xfrm>
            <a:off x="1727944" y="539477"/>
            <a:ext cx="6480720" cy="4861391"/>
          </a:xfrm>
        </p:spPr>
      </p:pic>
      <p:sp>
        <p:nvSpPr>
          <p:cNvPr id="9" name="8 Marcador de texto"/>
          <p:cNvSpPr>
            <a:spLocks noGrp="1"/>
          </p:cNvSpPr>
          <p:nvPr>
            <p:ph type="body" sz="half" idx="2"/>
          </p:nvPr>
        </p:nvSpPr>
        <p:spPr>
          <a:xfrm>
            <a:off x="2015976" y="5724053"/>
            <a:ext cx="6048375" cy="1512020"/>
          </a:xfrm>
        </p:spPr>
        <p:txBody>
          <a:bodyPr/>
          <a:lstStyle/>
          <a:p>
            <a:pPr algn="ctr"/>
            <a:r>
              <a:rPr lang="es-ES" sz="3000" dirty="0"/>
              <a:t>S</a:t>
            </a:r>
            <a:r>
              <a:rPr lang="es-ES" sz="3000" dirty="0" smtClean="0"/>
              <a:t>ustituiremos el empujador del embrague ya que esta desgastado.</a:t>
            </a:r>
            <a:endParaRPr lang="es-ES" sz="3000" dirty="0"/>
          </a:p>
        </p:txBody>
      </p:sp>
    </p:spTree>
    <p:extLst>
      <p:ext uri="{BB962C8B-B14F-4D97-AF65-F5344CB8AC3E}">
        <p14:creationId xmlns:p14="http://schemas.microsoft.com/office/powerpoint/2010/main" val="326515421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posición de imagen"/>
          <p:cNvSpPr>
            <a:spLocks noGrp="1"/>
          </p:cNvSpPr>
          <p:nvPr>
            <p:ph type="pic" idx="1"/>
          </p:nvPr>
        </p:nvSpPr>
        <p:spPr/>
      </p:sp>
      <p:sp>
        <p:nvSpPr>
          <p:cNvPr id="7" name="6 Marcador de texto"/>
          <p:cNvSpPr>
            <a:spLocks noGrp="1"/>
          </p:cNvSpPr>
          <p:nvPr>
            <p:ph type="body" sz="half" idx="2"/>
          </p:nvPr>
        </p:nvSpPr>
        <p:spPr>
          <a:xfrm>
            <a:off x="1403908" y="5219997"/>
            <a:ext cx="7244246" cy="1584028"/>
          </a:xfrm>
        </p:spPr>
        <p:txBody>
          <a:bodyPr/>
          <a:lstStyle/>
          <a:p>
            <a:pPr algn="ctr"/>
            <a:r>
              <a:rPr lang="es-ES" sz="2600" dirty="0" smtClean="0"/>
              <a:t>Colocaríamos de nuevo la caja con ayuda del gato hidráulico. Con ayuda de un compañero, centraremos la caja de cambios en las guías que tiene</a:t>
            </a:r>
            <a:r>
              <a:rPr lang="es-ES" sz="2600" dirty="0" smtClean="0"/>
              <a:t> y fijaremos el soporte a la caja</a:t>
            </a:r>
            <a:r>
              <a:rPr lang="es-ES" sz="2600" dirty="0" smtClean="0"/>
              <a:t>.</a:t>
            </a:r>
            <a:endParaRPr lang="es-ES" sz="2600" dirty="0"/>
          </a:p>
        </p:txBody>
      </p:sp>
      <p:pic>
        <p:nvPicPr>
          <p:cNvPr id="8195" name="Picture 3" descr="C:\Users\Pepe\Desktop\Fotos embrague\poner caja cambio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896" y="611485"/>
            <a:ext cx="7460270" cy="4439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668108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flipH="1">
            <a:off x="359668" y="323453"/>
            <a:ext cx="9577064" cy="1584175"/>
          </a:xfrm>
        </p:spPr>
        <p:txBody>
          <a:bodyPr/>
          <a:lstStyle/>
          <a:p>
            <a:r>
              <a:rPr lang="es-ES" sz="2800" dirty="0" smtClean="0"/>
              <a:t>Después ponemos valvulina nueva en la caja por el tapón de llenado hasta que rebose, lo cual indica que esta al nivel correcto.</a:t>
            </a:r>
            <a:endParaRPr lang="es-ES" sz="2800" dirty="0"/>
          </a:p>
        </p:txBody>
      </p:sp>
      <p:pic>
        <p:nvPicPr>
          <p:cNvPr id="10242" name="Picture 2" descr="C:\Users\Pepe\Desktop\Fotos embrague\Valvulin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1920" y="2339677"/>
            <a:ext cx="7055021" cy="3805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120053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15776" y="323453"/>
            <a:ext cx="5635625" cy="6451600"/>
          </a:xfrm>
        </p:spPr>
        <p:txBody>
          <a:bodyPr/>
          <a:lstStyle/>
          <a:p>
            <a:endParaRPr lang="es-ES" dirty="0"/>
          </a:p>
        </p:txBody>
      </p:sp>
      <p:sp>
        <p:nvSpPr>
          <p:cNvPr id="4" name="3 Marcador de texto"/>
          <p:cNvSpPr>
            <a:spLocks noGrp="1"/>
          </p:cNvSpPr>
          <p:nvPr>
            <p:ph type="body" sz="half" idx="2"/>
          </p:nvPr>
        </p:nvSpPr>
        <p:spPr>
          <a:xfrm>
            <a:off x="6192440" y="323453"/>
            <a:ext cx="3316288" cy="6429772"/>
          </a:xfrm>
        </p:spPr>
        <p:txBody>
          <a:bodyPr/>
          <a:lstStyle/>
          <a:p>
            <a:endParaRPr lang="es-ES" sz="3200" dirty="0" smtClean="0"/>
          </a:p>
          <a:p>
            <a:endParaRPr lang="es-ES" sz="3200" dirty="0"/>
          </a:p>
          <a:p>
            <a:endParaRPr lang="es-ES" sz="3200" dirty="0" smtClean="0"/>
          </a:p>
          <a:p>
            <a:r>
              <a:rPr lang="es-ES" sz="3200" dirty="0" smtClean="0"/>
              <a:t>Seguidamente volveremos a conectar los cables del cambio y el motor de arranque en su sitio.</a:t>
            </a:r>
            <a:endParaRPr lang="es-ES" sz="3200" dirty="0"/>
          </a:p>
        </p:txBody>
      </p:sp>
      <p:pic>
        <p:nvPicPr>
          <p:cNvPr id="9218" name="Picture 2" descr="C:\Users\Pepe\Desktop\Fotos embrague\tornillos motor de arranqu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439" y="3707829"/>
            <a:ext cx="5299063" cy="2967423"/>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descr="C:\Users\Pepe\Desktop\Fotos embrague\cables cambi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924" y="395461"/>
            <a:ext cx="5138094" cy="3008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33500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posición de imagen"/>
          <p:cNvSpPr>
            <a:spLocks noGrp="1"/>
          </p:cNvSpPr>
          <p:nvPr>
            <p:ph type="pic" idx="1"/>
          </p:nvPr>
        </p:nvSpPr>
        <p:spPr/>
      </p:sp>
      <p:sp>
        <p:nvSpPr>
          <p:cNvPr id="7" name="6 Marcador de texto"/>
          <p:cNvSpPr>
            <a:spLocks noGrp="1"/>
          </p:cNvSpPr>
          <p:nvPr>
            <p:ph type="body" sz="half" idx="2"/>
          </p:nvPr>
        </p:nvSpPr>
        <p:spPr>
          <a:xfrm>
            <a:off x="1976438" y="5292005"/>
            <a:ext cx="6048375" cy="1512020"/>
          </a:xfrm>
        </p:spPr>
        <p:txBody>
          <a:bodyPr/>
          <a:lstStyle/>
          <a:p>
            <a:pPr algn="ctr"/>
            <a:r>
              <a:rPr lang="es-ES" sz="2400" dirty="0" smtClean="0"/>
              <a:t>Luego en el deposito del liquido de frenos lo destapamos para sangrar el empujador manchando el pedal de embrague. </a:t>
            </a:r>
            <a:endParaRPr lang="es-ES" sz="2400" dirty="0"/>
          </a:p>
        </p:txBody>
      </p:sp>
      <p:pic>
        <p:nvPicPr>
          <p:cNvPr id="11266" name="Picture 2" descr="C:\Users\Pepe\Desktop\Fotos embrague\Sangrad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7864" y="763323"/>
            <a:ext cx="8136904" cy="4293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364313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flipH="1">
            <a:off x="531543" y="395461"/>
            <a:ext cx="9217023" cy="2232247"/>
          </a:xfrm>
        </p:spPr>
        <p:txBody>
          <a:bodyPr/>
          <a:lstStyle/>
          <a:p>
            <a:pPr algn="just"/>
            <a:r>
              <a:rPr lang="es-ES" sz="2400" dirty="0" smtClean="0"/>
              <a:t>A continuación pondremos los palieres de la misma forma que los hemos sacado, primero un extremo en la caja y el otro en el pivote de la dirección. Luego unimos este con el trapecio con ayuda de una palanca. Si fuera necesario con ayuda de una maza golpeamos el trapecio por debajo para insertarlo bien en su ubicación. Luego collamos el tornillo que une el pivote con el trapecio. </a:t>
            </a:r>
            <a:endParaRPr lang="es-ES" sz="2400" dirty="0"/>
          </a:p>
        </p:txBody>
      </p:sp>
      <p:pic>
        <p:nvPicPr>
          <p:cNvPr id="12290" name="Picture 2" descr="C:\Users\Pepe\Desktop\Fotos embrague\Quitando balanc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7647" y="2771725"/>
            <a:ext cx="7344816" cy="3816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268330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517897" y="3995861"/>
            <a:ext cx="5563045" cy="885156"/>
          </a:xfrm>
        </p:spPr>
        <p:txBody>
          <a:bodyPr/>
          <a:lstStyle/>
          <a:p>
            <a:pPr marL="108000" indent="0">
              <a:buNone/>
            </a:pPr>
            <a:r>
              <a:rPr lang="es-ES" sz="2800" dirty="0" smtClean="0"/>
              <a:t>Luego conectamos la batería.</a:t>
            </a:r>
            <a:endParaRPr lang="es-ES" sz="2800" dirty="0"/>
          </a:p>
        </p:txBody>
      </p:sp>
      <p:sp>
        <p:nvSpPr>
          <p:cNvPr id="4" name="3 Marcador de texto"/>
          <p:cNvSpPr>
            <a:spLocks noGrp="1"/>
          </p:cNvSpPr>
          <p:nvPr>
            <p:ph type="body" sz="half" idx="2"/>
          </p:nvPr>
        </p:nvSpPr>
        <p:spPr>
          <a:xfrm>
            <a:off x="503808" y="827509"/>
            <a:ext cx="3389313" cy="1440159"/>
          </a:xfrm>
        </p:spPr>
        <p:txBody>
          <a:bodyPr/>
          <a:lstStyle/>
          <a:p>
            <a:r>
              <a:rPr lang="es-ES" sz="2800" dirty="0" smtClean="0"/>
              <a:t>Después conectamos los tubos de admisión, el filtro del aire y todos los conectores eléctricos</a:t>
            </a:r>
            <a:r>
              <a:rPr lang="es-ES" dirty="0" smtClean="0"/>
              <a:t>.</a:t>
            </a:r>
            <a:endParaRPr lang="es-ES" dirty="0"/>
          </a:p>
        </p:txBody>
      </p:sp>
      <p:pic>
        <p:nvPicPr>
          <p:cNvPr id="13314" name="Picture 2" descr="C:\Users\Pepe\Desktop\Fotos embrague\Bateri + filtr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3808" y="3825635"/>
            <a:ext cx="5014089" cy="2592491"/>
          </a:xfrm>
          <a:prstGeom prst="rect">
            <a:avLst/>
          </a:prstGeom>
          <a:noFill/>
          <a:extLst>
            <a:ext uri="{909E8E84-426E-40DD-AFC4-6F175D3DCCD1}">
              <a14:hiddenFill xmlns:a14="http://schemas.microsoft.com/office/drawing/2010/main">
                <a:solidFill>
                  <a:srgbClr val="FFFFFF"/>
                </a:solidFill>
              </a14:hiddenFill>
            </a:ext>
          </a:extLst>
        </p:spPr>
      </p:pic>
      <p:pic>
        <p:nvPicPr>
          <p:cNvPr id="13315" name="Picture 3" descr="C:\Users\Pepe\Desktop\Fotos embrague\Filtr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76216" y="323453"/>
            <a:ext cx="5400600" cy="2750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41598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pPr>
              <a:buNone/>
            </a:pPr>
            <a:r>
              <a:rPr lang="es-ES" sz="2400" b="0" dirty="0" smtClean="0"/>
              <a:t>Probamos que entren bien todas las marchas, si fuera así ponemos la tapa de abajo, las ruedas y sacamos el coche para verificar el correcto funcionamiento del trabajo realizado. </a:t>
            </a:r>
            <a:endParaRPr lang="es-ES" sz="2400" b="0" dirty="0"/>
          </a:p>
        </p:txBody>
      </p:sp>
      <p:sp>
        <p:nvSpPr>
          <p:cNvPr id="6" name="5 Marcador de contenido"/>
          <p:cNvSpPr>
            <a:spLocks noGrp="1"/>
          </p:cNvSpPr>
          <p:nvPr>
            <p:ph idx="1"/>
          </p:nvPr>
        </p:nvSpPr>
        <p:spPr/>
        <p:txBody>
          <a:bodyPr/>
          <a:lstStyle/>
          <a:p>
            <a:endParaRPr lang="es-ES" dirty="0"/>
          </a:p>
        </p:txBody>
      </p:sp>
      <p:pic>
        <p:nvPicPr>
          <p:cNvPr id="14338" name="Picture 2" descr="C:\Users\Pepe\Desktop\Fotos embrague\Coch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840" y="2195661"/>
            <a:ext cx="8382811" cy="4220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362526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lyt-bluelinesgra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TotalTime>
  <Words>575</Words>
  <Application>Microsoft Office PowerPoint</Application>
  <PresentationFormat>Presentación en pantalla (4:3)</PresentationFormat>
  <Paragraphs>31</Paragraphs>
  <Slides>17</Slides>
  <Notes>7</Notes>
  <HiddenSlides>0</HiddenSlides>
  <MMClips>0</MMClips>
  <ScaleCrop>false</ScaleCrop>
  <HeadingPairs>
    <vt:vector size="4" baseType="variant">
      <vt:variant>
        <vt:lpstr>Tema</vt:lpstr>
      </vt:variant>
      <vt:variant>
        <vt:i4>1</vt:i4>
      </vt:variant>
      <vt:variant>
        <vt:lpstr>Títulos de diapositiva</vt:lpstr>
      </vt:variant>
      <vt:variant>
        <vt:i4>17</vt:i4>
      </vt:variant>
    </vt:vector>
  </HeadingPairs>
  <TitlesOfParts>
    <vt:vector size="18" baseType="lpstr">
      <vt:lpstr>lyt-bluelinesgrad</vt:lpstr>
      <vt:lpstr>Comforp</vt:lpstr>
      <vt:lpstr>En este trabajo os explicaremos como se realiza una sustitución de embrague en un Ford Focus del 2002.</vt:lpstr>
      <vt:lpstr>Presentación de PowerPoint</vt:lpstr>
      <vt:lpstr>Con la ayuda de un gato hidráulico sujetamos el cambio por abajo para poder aflojar los soportes del mismo (tirante de par y el soporte que lo aguanta).  Seguidamente sacaremos los cables del cambio.  </vt:lpstr>
      <vt:lpstr>Desconectar todas las conexiones, palancas del embrague, sensor, motor de arranque, mirar los soportes que lleva. </vt:lpstr>
      <vt:lpstr>Sacaremos las ruedas  y para quitar los palieres,  sacaremos la tuerca que une el disco con el palier y el tornillo del trapecio y con ayuda de una palanca lo separamos del pivote de dirección.  una vez sacados se podrá hacer juego para extraer el propio palier. Esta operación la repetiríamos en el otro palier.</vt:lpstr>
      <vt:lpstr>Presentación de PowerPoint</vt:lpstr>
      <vt:lpstr>Presentación de PowerPoint</vt:lpstr>
      <vt:lpstr>Al poner el nuevo, utilizaríamos un centrador para que el disco no se nos mueva y apretaríamos de nuevo los tornillos a su par de apriete indicado por el fabricante.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Probamos que entren bien todas las marchas, si fuera así ponemos la tapa de abajo, las ruedas y sacamos el coche para verificar el correcto funcionamiento del trabajo realizado.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Comforp</dc:title>
  <dc:creator>Pepe</dc:creator>
  <cp:lastModifiedBy>Pepe</cp:lastModifiedBy>
  <cp:revision>17</cp:revision>
  <dcterms:created xsi:type="dcterms:W3CDTF">2013-10-18T10:31:56Z</dcterms:created>
  <dcterms:modified xsi:type="dcterms:W3CDTF">2014-03-15T19:48:55Z</dcterms:modified>
</cp:coreProperties>
</file>